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56" r:id="rId2"/>
    <p:sldId id="303" r:id="rId3"/>
    <p:sldId id="486" r:id="rId4"/>
    <p:sldId id="298" r:id="rId5"/>
    <p:sldId id="266" r:id="rId6"/>
    <p:sldId id="258" r:id="rId7"/>
    <p:sldId id="262" r:id="rId8"/>
    <p:sldId id="270" r:id="rId9"/>
    <p:sldId id="263" r:id="rId10"/>
    <p:sldId id="293" r:id="rId11"/>
    <p:sldId id="299" r:id="rId12"/>
    <p:sldId id="294" r:id="rId13"/>
    <p:sldId id="295" r:id="rId14"/>
    <p:sldId id="301" r:id="rId15"/>
    <p:sldId id="300" r:id="rId16"/>
    <p:sldId id="296" r:id="rId17"/>
    <p:sldId id="264" r:id="rId18"/>
    <p:sldId id="302" r:id="rId19"/>
    <p:sldId id="273" r:id="rId20"/>
    <p:sldId id="275" r:id="rId21"/>
    <p:sldId id="274" r:id="rId22"/>
    <p:sldId id="286" r:id="rId23"/>
    <p:sldId id="287" r:id="rId24"/>
    <p:sldId id="288" r:id="rId25"/>
    <p:sldId id="289" r:id="rId26"/>
    <p:sldId id="290" r:id="rId27"/>
    <p:sldId id="291" r:id="rId28"/>
    <p:sldId id="292" r:id="rId29"/>
    <p:sldId id="304" r:id="rId30"/>
    <p:sldId id="282" r:id="rId31"/>
    <p:sldId id="279" r:id="rId32"/>
    <p:sldId id="272" r:id="rId33"/>
    <p:sldId id="4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31BA"/>
    <a:srgbClr val="00FFFF"/>
    <a:srgbClr val="05299D"/>
    <a:srgbClr val="49C57B"/>
    <a:srgbClr val="4E8272"/>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p:cViewPr varScale="1">
        <p:scale>
          <a:sx n="82" d="100"/>
          <a:sy n="82" d="100"/>
        </p:scale>
        <p:origin x="138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3FABC7-3B1D-4ED1-BD1A-3217D3EA2844}"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E46DB982-DAE1-4B39-975B-9AA1F4B98878}">
      <dgm:prSet phldrT="[Text]"/>
      <dgm:spPr/>
      <dgm:t>
        <a:bodyPr/>
        <a:lstStyle/>
        <a:p>
          <a:r>
            <a:rPr lang="en-US" dirty="0"/>
            <a:t>Introduction to  ISO 21001:2018 certification </a:t>
          </a:r>
        </a:p>
      </dgm:t>
    </dgm:pt>
    <dgm:pt modelId="{38C0EFF6-7C37-4ADB-A555-CBD539F0E3D3}" type="parTrans" cxnId="{63BAA852-E653-49FC-9C7D-087AB32A735B}">
      <dgm:prSet/>
      <dgm:spPr/>
      <dgm:t>
        <a:bodyPr/>
        <a:lstStyle/>
        <a:p>
          <a:endParaRPr lang="en-US"/>
        </a:p>
      </dgm:t>
    </dgm:pt>
    <dgm:pt modelId="{DC963F31-1D32-4DDA-9AE9-4C97D6D11E27}" type="sibTrans" cxnId="{63BAA852-E653-49FC-9C7D-087AB32A735B}">
      <dgm:prSet/>
      <dgm:spPr/>
      <dgm:t>
        <a:bodyPr/>
        <a:lstStyle/>
        <a:p>
          <a:endParaRPr lang="en-US"/>
        </a:p>
      </dgm:t>
    </dgm:pt>
    <dgm:pt modelId="{0A8E56A4-80BA-4148-A281-3CC54C156AF1}">
      <dgm:prSet phldrT="[Text]"/>
      <dgm:spPr/>
      <dgm:t>
        <a:bodyPr/>
        <a:lstStyle/>
        <a:p>
          <a:endParaRPr lang="en-US" dirty="0">
            <a:solidFill>
              <a:schemeClr val="tx1"/>
            </a:solidFill>
          </a:endParaRPr>
        </a:p>
      </dgm:t>
    </dgm:pt>
    <dgm:pt modelId="{BA4551AB-31E9-42AD-AA59-C29D4F354082}" type="parTrans" cxnId="{D73D65E5-7332-4C71-BA21-C867B564E49E}">
      <dgm:prSet/>
      <dgm:spPr/>
      <dgm:t>
        <a:bodyPr/>
        <a:lstStyle/>
        <a:p>
          <a:endParaRPr lang="en-US"/>
        </a:p>
      </dgm:t>
    </dgm:pt>
    <dgm:pt modelId="{05950A41-FE12-46EF-843F-093363B6D437}" type="sibTrans" cxnId="{D73D65E5-7332-4C71-BA21-C867B564E49E}">
      <dgm:prSet/>
      <dgm:spPr/>
      <dgm:t>
        <a:bodyPr/>
        <a:lstStyle/>
        <a:p>
          <a:endParaRPr lang="en-US"/>
        </a:p>
      </dgm:t>
    </dgm:pt>
    <dgm:pt modelId="{527E1438-D632-4EA3-9E92-8ABAA6DE2529}">
      <dgm:prSet phldrT="[Text]"/>
      <dgm:spPr/>
      <dgm:t>
        <a:bodyPr/>
        <a:lstStyle/>
        <a:p>
          <a:r>
            <a:rPr lang="en-US" b="0" dirty="0">
              <a:solidFill>
                <a:schemeClr val="bg1"/>
              </a:solidFill>
            </a:rPr>
            <a:t>Structure of ISO 21001:2018</a:t>
          </a:r>
          <a:endParaRPr lang="en-US" b="0" dirty="0">
            <a:solidFill>
              <a:schemeClr val="tx1"/>
            </a:solidFill>
          </a:endParaRPr>
        </a:p>
      </dgm:t>
    </dgm:pt>
    <dgm:pt modelId="{E21D88DE-67DB-4107-9E8E-AE7E747E1DD4}" type="parTrans" cxnId="{3FDC0593-7C29-42DF-9A8A-F23926507137}">
      <dgm:prSet/>
      <dgm:spPr/>
      <dgm:t>
        <a:bodyPr/>
        <a:lstStyle/>
        <a:p>
          <a:endParaRPr lang="en-US"/>
        </a:p>
      </dgm:t>
    </dgm:pt>
    <dgm:pt modelId="{AACB6764-9C34-42DC-9B80-6EE9B4D27C4D}" type="sibTrans" cxnId="{3FDC0593-7C29-42DF-9A8A-F23926507137}">
      <dgm:prSet/>
      <dgm:spPr/>
      <dgm:t>
        <a:bodyPr/>
        <a:lstStyle/>
        <a:p>
          <a:endParaRPr lang="en-US"/>
        </a:p>
      </dgm:t>
    </dgm:pt>
    <dgm:pt modelId="{B9D1768D-0977-4F91-A01B-8E34203E6B08}">
      <dgm:prSet phldrT="[Text]"/>
      <dgm:spPr/>
      <dgm:t>
        <a:bodyPr/>
        <a:lstStyle/>
        <a:p>
          <a:r>
            <a:rPr lang="en-US" dirty="0">
              <a:solidFill>
                <a:schemeClr val="bg1"/>
              </a:solidFill>
            </a:rPr>
            <a:t>Why EOMS?</a:t>
          </a:r>
        </a:p>
      </dgm:t>
    </dgm:pt>
    <dgm:pt modelId="{1DBF65B0-4F1D-4331-A958-5DFF310B8D0E}" type="parTrans" cxnId="{8B16EE22-F465-4CF0-8559-20DF4578A731}">
      <dgm:prSet/>
      <dgm:spPr/>
      <dgm:t>
        <a:bodyPr/>
        <a:lstStyle/>
        <a:p>
          <a:endParaRPr lang="en-US"/>
        </a:p>
      </dgm:t>
    </dgm:pt>
    <dgm:pt modelId="{737B3280-2408-4C99-BE03-608AA232DC78}" type="sibTrans" cxnId="{8B16EE22-F465-4CF0-8559-20DF4578A731}">
      <dgm:prSet/>
      <dgm:spPr/>
      <dgm:t>
        <a:bodyPr/>
        <a:lstStyle/>
        <a:p>
          <a:endParaRPr lang="en-US"/>
        </a:p>
      </dgm:t>
    </dgm:pt>
    <dgm:pt modelId="{1E9A4BB8-E372-4B11-9E3A-9C2C955E8C05}">
      <dgm:prSet phldrT="[Text]"/>
      <dgm:spPr/>
      <dgm:t>
        <a:bodyPr/>
        <a:lstStyle/>
        <a:p>
          <a:endParaRPr lang="en-US" dirty="0">
            <a:solidFill>
              <a:schemeClr val="tx1"/>
            </a:solidFill>
          </a:endParaRPr>
        </a:p>
      </dgm:t>
    </dgm:pt>
    <dgm:pt modelId="{08E0D148-5DD9-4C28-AFAE-3B019E2B4337}" type="parTrans" cxnId="{33816117-2C45-4980-B149-5854A1119887}">
      <dgm:prSet/>
      <dgm:spPr/>
      <dgm:t>
        <a:bodyPr/>
        <a:lstStyle/>
        <a:p>
          <a:endParaRPr lang="en-US"/>
        </a:p>
      </dgm:t>
    </dgm:pt>
    <dgm:pt modelId="{87339DDA-3026-4E17-92FE-3B989A27FF27}" type="sibTrans" cxnId="{33816117-2C45-4980-B149-5854A1119887}">
      <dgm:prSet/>
      <dgm:spPr/>
      <dgm:t>
        <a:bodyPr/>
        <a:lstStyle/>
        <a:p>
          <a:endParaRPr lang="en-US"/>
        </a:p>
      </dgm:t>
    </dgm:pt>
    <dgm:pt modelId="{7B978E5C-E14B-41FF-9A08-57FBD91FF75D}" type="pres">
      <dgm:prSet presAssocID="{563FABC7-3B1D-4ED1-BD1A-3217D3EA2844}" presName="Name0" presStyleCnt="0">
        <dgm:presLayoutVars>
          <dgm:chMax val="7"/>
          <dgm:chPref val="7"/>
          <dgm:dir/>
        </dgm:presLayoutVars>
      </dgm:prSet>
      <dgm:spPr/>
    </dgm:pt>
    <dgm:pt modelId="{4B8EB6E2-435C-42F6-85D5-67BC86FD23A5}" type="pres">
      <dgm:prSet presAssocID="{563FABC7-3B1D-4ED1-BD1A-3217D3EA2844}" presName="Name1" presStyleCnt="0"/>
      <dgm:spPr/>
    </dgm:pt>
    <dgm:pt modelId="{7B93D704-FAD8-4195-BA89-567FC601DAA4}" type="pres">
      <dgm:prSet presAssocID="{563FABC7-3B1D-4ED1-BD1A-3217D3EA2844}" presName="cycle" presStyleCnt="0"/>
      <dgm:spPr/>
    </dgm:pt>
    <dgm:pt modelId="{EE52D4E8-EB0E-42D3-A407-D1DDFF4C116C}" type="pres">
      <dgm:prSet presAssocID="{563FABC7-3B1D-4ED1-BD1A-3217D3EA2844}" presName="srcNode" presStyleLbl="node1" presStyleIdx="0" presStyleCnt="5"/>
      <dgm:spPr/>
    </dgm:pt>
    <dgm:pt modelId="{DD4A3427-EA04-4F80-9582-40E38886E989}" type="pres">
      <dgm:prSet presAssocID="{563FABC7-3B1D-4ED1-BD1A-3217D3EA2844}" presName="conn" presStyleLbl="parChTrans1D2" presStyleIdx="0" presStyleCnt="1"/>
      <dgm:spPr/>
    </dgm:pt>
    <dgm:pt modelId="{7F8379E0-97D4-45D0-90BA-3EA7918F8697}" type="pres">
      <dgm:prSet presAssocID="{563FABC7-3B1D-4ED1-BD1A-3217D3EA2844}" presName="extraNode" presStyleLbl="node1" presStyleIdx="0" presStyleCnt="5"/>
      <dgm:spPr/>
    </dgm:pt>
    <dgm:pt modelId="{49DF879D-C36F-442F-95A4-0F45ADF31FA3}" type="pres">
      <dgm:prSet presAssocID="{563FABC7-3B1D-4ED1-BD1A-3217D3EA2844}" presName="dstNode" presStyleLbl="node1" presStyleIdx="0" presStyleCnt="5"/>
      <dgm:spPr/>
    </dgm:pt>
    <dgm:pt modelId="{81E1285B-D989-4F10-9B10-4F552E27700B}" type="pres">
      <dgm:prSet presAssocID="{E46DB982-DAE1-4B39-975B-9AA1F4B98878}" presName="text_1" presStyleLbl="node1" presStyleIdx="0" presStyleCnt="5">
        <dgm:presLayoutVars>
          <dgm:bulletEnabled val="1"/>
        </dgm:presLayoutVars>
      </dgm:prSet>
      <dgm:spPr/>
    </dgm:pt>
    <dgm:pt modelId="{6DA76A58-1331-470B-AD1F-4C36DD4CED15}" type="pres">
      <dgm:prSet presAssocID="{E46DB982-DAE1-4B39-975B-9AA1F4B98878}" presName="accent_1" presStyleCnt="0"/>
      <dgm:spPr/>
    </dgm:pt>
    <dgm:pt modelId="{B17C0B3B-169B-4DA4-9A33-1A9B8CA4A42C}" type="pres">
      <dgm:prSet presAssocID="{E46DB982-DAE1-4B39-975B-9AA1F4B98878}" presName="accentRepeatNode" presStyleLbl="solidFgAcc1" presStyleIdx="0" presStyleCnt="5"/>
      <dgm:spPr/>
    </dgm:pt>
    <dgm:pt modelId="{66C5B95E-26BB-447A-94D9-F174467A2E2E}" type="pres">
      <dgm:prSet presAssocID="{B9D1768D-0977-4F91-A01B-8E34203E6B08}" presName="text_2" presStyleLbl="node1" presStyleIdx="1" presStyleCnt="5">
        <dgm:presLayoutVars>
          <dgm:bulletEnabled val="1"/>
        </dgm:presLayoutVars>
      </dgm:prSet>
      <dgm:spPr/>
    </dgm:pt>
    <dgm:pt modelId="{1BBEB3DE-EAEE-4838-B90E-95B85FA6CF11}" type="pres">
      <dgm:prSet presAssocID="{B9D1768D-0977-4F91-A01B-8E34203E6B08}" presName="accent_2" presStyleCnt="0"/>
      <dgm:spPr/>
    </dgm:pt>
    <dgm:pt modelId="{D35FEC31-C63E-4BC3-AA93-1C5B70352A9E}" type="pres">
      <dgm:prSet presAssocID="{B9D1768D-0977-4F91-A01B-8E34203E6B08}" presName="accentRepeatNode" presStyleLbl="solidFgAcc1" presStyleIdx="1" presStyleCnt="5"/>
      <dgm:spPr/>
    </dgm:pt>
    <dgm:pt modelId="{E76FB4BC-CDD0-4439-B6E1-AB2DA35E6605}" type="pres">
      <dgm:prSet presAssocID="{1E9A4BB8-E372-4B11-9E3A-9C2C955E8C05}" presName="text_3" presStyleLbl="node1" presStyleIdx="2" presStyleCnt="5">
        <dgm:presLayoutVars>
          <dgm:bulletEnabled val="1"/>
        </dgm:presLayoutVars>
      </dgm:prSet>
      <dgm:spPr/>
    </dgm:pt>
    <dgm:pt modelId="{306C48AE-02B9-4559-BE1D-9CC88EF9F69A}" type="pres">
      <dgm:prSet presAssocID="{1E9A4BB8-E372-4B11-9E3A-9C2C955E8C05}" presName="accent_3" presStyleCnt="0"/>
      <dgm:spPr/>
    </dgm:pt>
    <dgm:pt modelId="{03D84347-ABA3-4522-A20A-B58CF248AFF4}" type="pres">
      <dgm:prSet presAssocID="{1E9A4BB8-E372-4B11-9E3A-9C2C955E8C05}" presName="accentRepeatNode" presStyleLbl="solidFgAcc1" presStyleIdx="2" presStyleCnt="5" custLinFactNeighborX="-1730" custLinFactNeighborY="-1185"/>
      <dgm:spPr/>
    </dgm:pt>
    <dgm:pt modelId="{BB7B4684-F0CD-46DA-A531-A240F13CCBF1}" type="pres">
      <dgm:prSet presAssocID="{0A8E56A4-80BA-4148-A281-3CC54C156AF1}" presName="text_4" presStyleLbl="node1" presStyleIdx="3" presStyleCnt="5" custLinFactNeighborX="22" custLinFactNeighborY="3015">
        <dgm:presLayoutVars>
          <dgm:bulletEnabled val="1"/>
        </dgm:presLayoutVars>
      </dgm:prSet>
      <dgm:spPr/>
    </dgm:pt>
    <dgm:pt modelId="{94C8EC89-BE23-44E5-AD43-C67F22785528}" type="pres">
      <dgm:prSet presAssocID="{0A8E56A4-80BA-4148-A281-3CC54C156AF1}" presName="accent_4" presStyleCnt="0"/>
      <dgm:spPr/>
    </dgm:pt>
    <dgm:pt modelId="{C981FAF8-0A4B-4259-BEC6-9C73FDFADDE4}" type="pres">
      <dgm:prSet presAssocID="{0A8E56A4-80BA-4148-A281-3CC54C156AF1}" presName="accentRepeatNode" presStyleLbl="solidFgAcc1" presStyleIdx="3" presStyleCnt="5"/>
      <dgm:spPr/>
    </dgm:pt>
    <dgm:pt modelId="{620FE5C0-1CE7-41C1-B8AE-48EFEE97BC86}" type="pres">
      <dgm:prSet presAssocID="{527E1438-D632-4EA3-9E92-8ABAA6DE2529}" presName="text_5" presStyleLbl="node1" presStyleIdx="4" presStyleCnt="5">
        <dgm:presLayoutVars>
          <dgm:bulletEnabled val="1"/>
        </dgm:presLayoutVars>
      </dgm:prSet>
      <dgm:spPr/>
    </dgm:pt>
    <dgm:pt modelId="{E2C82B47-6586-4E23-A49B-7A3A8D74AA97}" type="pres">
      <dgm:prSet presAssocID="{527E1438-D632-4EA3-9E92-8ABAA6DE2529}" presName="accent_5" presStyleCnt="0"/>
      <dgm:spPr/>
    </dgm:pt>
    <dgm:pt modelId="{E8679C9D-AA55-459F-9F20-60CAFCB1870A}" type="pres">
      <dgm:prSet presAssocID="{527E1438-D632-4EA3-9E92-8ABAA6DE2529}" presName="accentRepeatNode" presStyleLbl="solidFgAcc1" presStyleIdx="4" presStyleCnt="5"/>
      <dgm:spPr/>
    </dgm:pt>
  </dgm:ptLst>
  <dgm:cxnLst>
    <dgm:cxn modelId="{7B634E02-3E48-4CC9-8E14-AE9C543C76BB}" type="presOf" srcId="{B9D1768D-0977-4F91-A01B-8E34203E6B08}" destId="{66C5B95E-26BB-447A-94D9-F174467A2E2E}" srcOrd="0" destOrd="0" presId="urn:microsoft.com/office/officeart/2008/layout/VerticalCurvedList"/>
    <dgm:cxn modelId="{33816117-2C45-4980-B149-5854A1119887}" srcId="{563FABC7-3B1D-4ED1-BD1A-3217D3EA2844}" destId="{1E9A4BB8-E372-4B11-9E3A-9C2C955E8C05}" srcOrd="2" destOrd="0" parTransId="{08E0D148-5DD9-4C28-AFAE-3B019E2B4337}" sibTransId="{87339DDA-3026-4E17-92FE-3B989A27FF27}"/>
    <dgm:cxn modelId="{8B16EE22-F465-4CF0-8559-20DF4578A731}" srcId="{563FABC7-3B1D-4ED1-BD1A-3217D3EA2844}" destId="{B9D1768D-0977-4F91-A01B-8E34203E6B08}" srcOrd="1" destOrd="0" parTransId="{1DBF65B0-4F1D-4331-A958-5DFF310B8D0E}" sibTransId="{737B3280-2408-4C99-BE03-608AA232DC78}"/>
    <dgm:cxn modelId="{72E7E92D-6227-4ACC-8FC8-E949D274FDDC}" type="presOf" srcId="{DC963F31-1D32-4DDA-9AE9-4C97D6D11E27}" destId="{DD4A3427-EA04-4F80-9582-40E38886E989}" srcOrd="0" destOrd="0" presId="urn:microsoft.com/office/officeart/2008/layout/VerticalCurvedList"/>
    <dgm:cxn modelId="{33A24D3C-CFF4-4E6F-8647-B6A8F105798C}" type="presOf" srcId="{0A8E56A4-80BA-4148-A281-3CC54C156AF1}" destId="{BB7B4684-F0CD-46DA-A531-A240F13CCBF1}" srcOrd="0" destOrd="0" presId="urn:microsoft.com/office/officeart/2008/layout/VerticalCurvedList"/>
    <dgm:cxn modelId="{F84C8542-1CB4-4B67-9FA4-B4C12D34DAFE}" type="presOf" srcId="{1E9A4BB8-E372-4B11-9E3A-9C2C955E8C05}" destId="{E76FB4BC-CDD0-4439-B6E1-AB2DA35E6605}" srcOrd="0" destOrd="0" presId="urn:microsoft.com/office/officeart/2008/layout/VerticalCurvedList"/>
    <dgm:cxn modelId="{63BAA852-E653-49FC-9C7D-087AB32A735B}" srcId="{563FABC7-3B1D-4ED1-BD1A-3217D3EA2844}" destId="{E46DB982-DAE1-4B39-975B-9AA1F4B98878}" srcOrd="0" destOrd="0" parTransId="{38C0EFF6-7C37-4ADB-A555-CBD539F0E3D3}" sibTransId="{DC963F31-1D32-4DDA-9AE9-4C97D6D11E27}"/>
    <dgm:cxn modelId="{EC49D887-A0E4-4287-97BD-40ECE1B008DB}" type="presOf" srcId="{527E1438-D632-4EA3-9E92-8ABAA6DE2529}" destId="{620FE5C0-1CE7-41C1-B8AE-48EFEE97BC86}" srcOrd="0" destOrd="0" presId="urn:microsoft.com/office/officeart/2008/layout/VerticalCurvedList"/>
    <dgm:cxn modelId="{3FDC0593-7C29-42DF-9A8A-F23926507137}" srcId="{563FABC7-3B1D-4ED1-BD1A-3217D3EA2844}" destId="{527E1438-D632-4EA3-9E92-8ABAA6DE2529}" srcOrd="4" destOrd="0" parTransId="{E21D88DE-67DB-4107-9E8E-AE7E747E1DD4}" sibTransId="{AACB6764-9C34-42DC-9B80-6EE9B4D27C4D}"/>
    <dgm:cxn modelId="{3F01D6B7-87C9-4B24-8729-0A7ED7DD92D8}" type="presOf" srcId="{E46DB982-DAE1-4B39-975B-9AA1F4B98878}" destId="{81E1285B-D989-4F10-9B10-4F552E27700B}" srcOrd="0" destOrd="0" presId="urn:microsoft.com/office/officeart/2008/layout/VerticalCurvedList"/>
    <dgm:cxn modelId="{325FF5BC-6DB0-4B27-BAB0-2BC67979713F}" type="presOf" srcId="{563FABC7-3B1D-4ED1-BD1A-3217D3EA2844}" destId="{7B978E5C-E14B-41FF-9A08-57FBD91FF75D}" srcOrd="0" destOrd="0" presId="urn:microsoft.com/office/officeart/2008/layout/VerticalCurvedList"/>
    <dgm:cxn modelId="{D73D65E5-7332-4C71-BA21-C867B564E49E}" srcId="{563FABC7-3B1D-4ED1-BD1A-3217D3EA2844}" destId="{0A8E56A4-80BA-4148-A281-3CC54C156AF1}" srcOrd="3" destOrd="0" parTransId="{BA4551AB-31E9-42AD-AA59-C29D4F354082}" sibTransId="{05950A41-FE12-46EF-843F-093363B6D437}"/>
    <dgm:cxn modelId="{605E8AD4-B628-4A7C-9571-00363F9EC4D1}" type="presParOf" srcId="{7B978E5C-E14B-41FF-9A08-57FBD91FF75D}" destId="{4B8EB6E2-435C-42F6-85D5-67BC86FD23A5}" srcOrd="0" destOrd="0" presId="urn:microsoft.com/office/officeart/2008/layout/VerticalCurvedList"/>
    <dgm:cxn modelId="{104D30F1-ECB9-434A-8D17-C353B2766313}" type="presParOf" srcId="{4B8EB6E2-435C-42F6-85D5-67BC86FD23A5}" destId="{7B93D704-FAD8-4195-BA89-567FC601DAA4}" srcOrd="0" destOrd="0" presId="urn:microsoft.com/office/officeart/2008/layout/VerticalCurvedList"/>
    <dgm:cxn modelId="{1AFD5D95-FF31-4311-996A-96DA7B7DA448}" type="presParOf" srcId="{7B93D704-FAD8-4195-BA89-567FC601DAA4}" destId="{EE52D4E8-EB0E-42D3-A407-D1DDFF4C116C}" srcOrd="0" destOrd="0" presId="urn:microsoft.com/office/officeart/2008/layout/VerticalCurvedList"/>
    <dgm:cxn modelId="{3111BC44-E1C9-4102-BF02-5B0449B31A40}" type="presParOf" srcId="{7B93D704-FAD8-4195-BA89-567FC601DAA4}" destId="{DD4A3427-EA04-4F80-9582-40E38886E989}" srcOrd="1" destOrd="0" presId="urn:microsoft.com/office/officeart/2008/layout/VerticalCurvedList"/>
    <dgm:cxn modelId="{20E5E17E-80CE-461D-9560-D34ABD3DAD30}" type="presParOf" srcId="{7B93D704-FAD8-4195-BA89-567FC601DAA4}" destId="{7F8379E0-97D4-45D0-90BA-3EA7918F8697}" srcOrd="2" destOrd="0" presId="urn:microsoft.com/office/officeart/2008/layout/VerticalCurvedList"/>
    <dgm:cxn modelId="{36804541-069F-4362-929F-B661B7FB3F6A}" type="presParOf" srcId="{7B93D704-FAD8-4195-BA89-567FC601DAA4}" destId="{49DF879D-C36F-442F-95A4-0F45ADF31FA3}" srcOrd="3" destOrd="0" presId="urn:microsoft.com/office/officeart/2008/layout/VerticalCurvedList"/>
    <dgm:cxn modelId="{9FAE3EE7-F3F6-4117-9E9C-486431C339DE}" type="presParOf" srcId="{4B8EB6E2-435C-42F6-85D5-67BC86FD23A5}" destId="{81E1285B-D989-4F10-9B10-4F552E27700B}" srcOrd="1" destOrd="0" presId="urn:microsoft.com/office/officeart/2008/layout/VerticalCurvedList"/>
    <dgm:cxn modelId="{A5BCD0C1-D763-461A-B809-CB7BB4CE9FB4}" type="presParOf" srcId="{4B8EB6E2-435C-42F6-85D5-67BC86FD23A5}" destId="{6DA76A58-1331-470B-AD1F-4C36DD4CED15}" srcOrd="2" destOrd="0" presId="urn:microsoft.com/office/officeart/2008/layout/VerticalCurvedList"/>
    <dgm:cxn modelId="{5A7FEDD6-B26B-42FE-A0BB-FA665C0541D6}" type="presParOf" srcId="{6DA76A58-1331-470B-AD1F-4C36DD4CED15}" destId="{B17C0B3B-169B-4DA4-9A33-1A9B8CA4A42C}" srcOrd="0" destOrd="0" presId="urn:microsoft.com/office/officeart/2008/layout/VerticalCurvedList"/>
    <dgm:cxn modelId="{FDC4CF11-31B7-4680-B9C4-BEC5756A84B4}" type="presParOf" srcId="{4B8EB6E2-435C-42F6-85D5-67BC86FD23A5}" destId="{66C5B95E-26BB-447A-94D9-F174467A2E2E}" srcOrd="3" destOrd="0" presId="urn:microsoft.com/office/officeart/2008/layout/VerticalCurvedList"/>
    <dgm:cxn modelId="{B9996D36-1199-428A-876D-177047498287}" type="presParOf" srcId="{4B8EB6E2-435C-42F6-85D5-67BC86FD23A5}" destId="{1BBEB3DE-EAEE-4838-B90E-95B85FA6CF11}" srcOrd="4" destOrd="0" presId="urn:microsoft.com/office/officeart/2008/layout/VerticalCurvedList"/>
    <dgm:cxn modelId="{75CD6B45-DF87-437E-8814-B6C55846E665}" type="presParOf" srcId="{1BBEB3DE-EAEE-4838-B90E-95B85FA6CF11}" destId="{D35FEC31-C63E-4BC3-AA93-1C5B70352A9E}" srcOrd="0" destOrd="0" presId="urn:microsoft.com/office/officeart/2008/layout/VerticalCurvedList"/>
    <dgm:cxn modelId="{55036A08-19D6-4E89-AEBF-E90AF21F90FB}" type="presParOf" srcId="{4B8EB6E2-435C-42F6-85D5-67BC86FD23A5}" destId="{E76FB4BC-CDD0-4439-B6E1-AB2DA35E6605}" srcOrd="5" destOrd="0" presId="urn:microsoft.com/office/officeart/2008/layout/VerticalCurvedList"/>
    <dgm:cxn modelId="{ECC09AA1-AEA3-47D6-8EBC-EF44C719A300}" type="presParOf" srcId="{4B8EB6E2-435C-42F6-85D5-67BC86FD23A5}" destId="{306C48AE-02B9-4559-BE1D-9CC88EF9F69A}" srcOrd="6" destOrd="0" presId="urn:microsoft.com/office/officeart/2008/layout/VerticalCurvedList"/>
    <dgm:cxn modelId="{75BEC7B3-2ACB-433E-BF6D-B294E45C6D74}" type="presParOf" srcId="{306C48AE-02B9-4559-BE1D-9CC88EF9F69A}" destId="{03D84347-ABA3-4522-A20A-B58CF248AFF4}" srcOrd="0" destOrd="0" presId="urn:microsoft.com/office/officeart/2008/layout/VerticalCurvedList"/>
    <dgm:cxn modelId="{486EFA59-FEF9-42B0-A6D2-F223364BF598}" type="presParOf" srcId="{4B8EB6E2-435C-42F6-85D5-67BC86FD23A5}" destId="{BB7B4684-F0CD-46DA-A531-A240F13CCBF1}" srcOrd="7" destOrd="0" presId="urn:microsoft.com/office/officeart/2008/layout/VerticalCurvedList"/>
    <dgm:cxn modelId="{4B693585-6C88-4BA9-8521-2FE75FC16467}" type="presParOf" srcId="{4B8EB6E2-435C-42F6-85D5-67BC86FD23A5}" destId="{94C8EC89-BE23-44E5-AD43-C67F22785528}" srcOrd="8" destOrd="0" presId="urn:microsoft.com/office/officeart/2008/layout/VerticalCurvedList"/>
    <dgm:cxn modelId="{DCD233DB-6C95-443C-B68E-700FCDF3D38C}" type="presParOf" srcId="{94C8EC89-BE23-44E5-AD43-C67F22785528}" destId="{C981FAF8-0A4B-4259-BEC6-9C73FDFADDE4}" srcOrd="0" destOrd="0" presId="urn:microsoft.com/office/officeart/2008/layout/VerticalCurvedList"/>
    <dgm:cxn modelId="{72748A75-172C-4BED-85BE-9FF72041C141}" type="presParOf" srcId="{4B8EB6E2-435C-42F6-85D5-67BC86FD23A5}" destId="{620FE5C0-1CE7-41C1-B8AE-48EFEE97BC86}" srcOrd="9" destOrd="0" presId="urn:microsoft.com/office/officeart/2008/layout/VerticalCurvedList"/>
    <dgm:cxn modelId="{F18F1E75-4E93-48A7-B8FF-83C1E2DC26FF}" type="presParOf" srcId="{4B8EB6E2-435C-42F6-85D5-67BC86FD23A5}" destId="{E2C82B47-6586-4E23-A49B-7A3A8D74AA97}" srcOrd="10" destOrd="0" presId="urn:microsoft.com/office/officeart/2008/layout/VerticalCurvedList"/>
    <dgm:cxn modelId="{824A62A4-8624-4CE9-85BE-A22008C639F8}" type="presParOf" srcId="{E2C82B47-6586-4E23-A49B-7A3A8D74AA97}" destId="{E8679C9D-AA55-459F-9F20-60CAFCB1870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DFEEDF-438D-4C94-8317-49D2E0FCD190}" type="doc">
      <dgm:prSet loTypeId="urn:microsoft.com/office/officeart/2005/8/layout/radial4" loCatId="relationship" qsTypeId="urn:microsoft.com/office/officeart/2005/8/quickstyle/simple1" qsCatId="simple" csTypeId="urn:microsoft.com/office/officeart/2005/8/colors/colorful4" csCatId="colorful" phldr="1"/>
      <dgm:spPr/>
      <dgm:t>
        <a:bodyPr/>
        <a:lstStyle/>
        <a:p>
          <a:endParaRPr lang="en-US"/>
        </a:p>
      </dgm:t>
    </dgm:pt>
    <dgm:pt modelId="{EA202E86-1753-44A3-9B7C-0B87FEC7B924}">
      <dgm:prSet phldrT="[Text]"/>
      <dgm:spPr/>
      <dgm:t>
        <a:bodyPr/>
        <a:lstStyle/>
        <a:p>
          <a:r>
            <a:rPr lang="en-US" b="1" dirty="0"/>
            <a:t>Planning</a:t>
          </a:r>
        </a:p>
      </dgm:t>
    </dgm:pt>
    <dgm:pt modelId="{2048F43E-D579-431B-A5A0-69DA12E0EEA7}" type="parTrans" cxnId="{98AE711F-C080-480E-A8BF-1CE0DF2AEF59}">
      <dgm:prSet/>
      <dgm:spPr/>
      <dgm:t>
        <a:bodyPr/>
        <a:lstStyle/>
        <a:p>
          <a:endParaRPr lang="en-US"/>
        </a:p>
      </dgm:t>
    </dgm:pt>
    <dgm:pt modelId="{5C296582-3212-4D8C-9658-8E0371099CD7}" type="sibTrans" cxnId="{98AE711F-C080-480E-A8BF-1CE0DF2AEF59}">
      <dgm:prSet/>
      <dgm:spPr/>
      <dgm:t>
        <a:bodyPr/>
        <a:lstStyle/>
        <a:p>
          <a:endParaRPr lang="en-US"/>
        </a:p>
      </dgm:t>
    </dgm:pt>
    <dgm:pt modelId="{E03FAC6F-4BC0-49AB-966B-14C17844DB10}">
      <dgm:prSet phldrT="[Text]" custT="1"/>
      <dgm:spPr/>
      <dgm:t>
        <a:bodyPr/>
        <a:lstStyle/>
        <a:p>
          <a:r>
            <a:rPr lang="en-US" sz="2400" dirty="0"/>
            <a:t>6.1 Actions to address risks &amp; opportunities</a:t>
          </a:r>
        </a:p>
      </dgm:t>
    </dgm:pt>
    <dgm:pt modelId="{7506E114-B9C1-485B-A7D9-5A9FFE85E201}" type="parTrans" cxnId="{16A4B41F-9712-4FEC-8607-27510515C6EB}">
      <dgm:prSet/>
      <dgm:spPr/>
      <dgm:t>
        <a:bodyPr/>
        <a:lstStyle/>
        <a:p>
          <a:endParaRPr lang="en-US"/>
        </a:p>
      </dgm:t>
    </dgm:pt>
    <dgm:pt modelId="{FC1072BB-2DC1-40B4-B6FF-A4D8F1DA14B9}" type="sibTrans" cxnId="{16A4B41F-9712-4FEC-8607-27510515C6EB}">
      <dgm:prSet/>
      <dgm:spPr/>
      <dgm:t>
        <a:bodyPr/>
        <a:lstStyle/>
        <a:p>
          <a:endParaRPr lang="en-US"/>
        </a:p>
      </dgm:t>
    </dgm:pt>
    <dgm:pt modelId="{CC687EE5-C861-4AD3-8C5E-366B8E97B998}">
      <dgm:prSet phldrT="[Text]"/>
      <dgm:spPr/>
      <dgm:t>
        <a:bodyPr/>
        <a:lstStyle/>
        <a:p>
          <a:r>
            <a:rPr lang="en-US" dirty="0"/>
            <a:t>6.2 Educational organization objectives and planning to achieve them</a:t>
          </a:r>
        </a:p>
      </dgm:t>
    </dgm:pt>
    <dgm:pt modelId="{96A29416-3D58-46BA-B0E3-B30FD2D98BD2}" type="parTrans" cxnId="{B95DCD72-8E4F-4829-AE4E-18F02BA30CA3}">
      <dgm:prSet/>
      <dgm:spPr/>
      <dgm:t>
        <a:bodyPr/>
        <a:lstStyle/>
        <a:p>
          <a:endParaRPr lang="en-US"/>
        </a:p>
      </dgm:t>
    </dgm:pt>
    <dgm:pt modelId="{2696E57D-DC7D-4359-B344-3D4A2BB11EB5}" type="sibTrans" cxnId="{B95DCD72-8E4F-4829-AE4E-18F02BA30CA3}">
      <dgm:prSet/>
      <dgm:spPr/>
      <dgm:t>
        <a:bodyPr/>
        <a:lstStyle/>
        <a:p>
          <a:endParaRPr lang="en-US"/>
        </a:p>
      </dgm:t>
    </dgm:pt>
    <dgm:pt modelId="{29F35867-D1FB-46A8-8AEF-21EF94424D40}">
      <dgm:prSet phldrT="[Text]"/>
      <dgm:spPr/>
      <dgm:t>
        <a:bodyPr/>
        <a:lstStyle/>
        <a:p>
          <a:r>
            <a:rPr lang="en-US" dirty="0"/>
            <a:t>6.3 Planning of changes</a:t>
          </a:r>
        </a:p>
      </dgm:t>
    </dgm:pt>
    <dgm:pt modelId="{9D24FCA3-F8AD-4FA1-B874-F25348057405}" type="parTrans" cxnId="{3B4F995B-5DF3-4FD3-96D7-E5D7E1B8D179}">
      <dgm:prSet/>
      <dgm:spPr/>
      <dgm:t>
        <a:bodyPr/>
        <a:lstStyle/>
        <a:p>
          <a:endParaRPr lang="en-US"/>
        </a:p>
      </dgm:t>
    </dgm:pt>
    <dgm:pt modelId="{6A919104-C647-4648-B500-463CB2D31C67}" type="sibTrans" cxnId="{3B4F995B-5DF3-4FD3-96D7-E5D7E1B8D179}">
      <dgm:prSet/>
      <dgm:spPr/>
      <dgm:t>
        <a:bodyPr/>
        <a:lstStyle/>
        <a:p>
          <a:endParaRPr lang="en-US"/>
        </a:p>
      </dgm:t>
    </dgm:pt>
    <dgm:pt modelId="{2D137390-1403-4AD7-B048-1F59756A69C6}">
      <dgm:prSet phldrT="[Text]"/>
      <dgm:spPr/>
      <dgm:t>
        <a:bodyPr/>
        <a:lstStyle/>
        <a:p>
          <a:endParaRPr lang="en-US" dirty="0"/>
        </a:p>
      </dgm:t>
    </dgm:pt>
    <dgm:pt modelId="{E137F63D-0CAD-4E4B-A494-8922D891D4DB}" type="parTrans" cxnId="{07DFCFE5-8582-40E7-8550-A272BF32F2EB}">
      <dgm:prSet/>
      <dgm:spPr/>
      <dgm:t>
        <a:bodyPr/>
        <a:lstStyle/>
        <a:p>
          <a:endParaRPr lang="en-US"/>
        </a:p>
      </dgm:t>
    </dgm:pt>
    <dgm:pt modelId="{34749C86-960A-49F4-9442-0ACD85C4E69E}" type="sibTrans" cxnId="{07DFCFE5-8582-40E7-8550-A272BF32F2EB}">
      <dgm:prSet/>
      <dgm:spPr/>
      <dgm:t>
        <a:bodyPr/>
        <a:lstStyle/>
        <a:p>
          <a:endParaRPr lang="en-US"/>
        </a:p>
      </dgm:t>
    </dgm:pt>
    <dgm:pt modelId="{B40BD138-1F3D-4337-841C-4A4BF337ECA6}" type="pres">
      <dgm:prSet presAssocID="{AFDFEEDF-438D-4C94-8317-49D2E0FCD190}" presName="cycle" presStyleCnt="0">
        <dgm:presLayoutVars>
          <dgm:chMax val="1"/>
          <dgm:dir/>
          <dgm:animLvl val="ctr"/>
          <dgm:resizeHandles val="exact"/>
        </dgm:presLayoutVars>
      </dgm:prSet>
      <dgm:spPr/>
    </dgm:pt>
    <dgm:pt modelId="{D20856EC-FD49-4269-9859-DFE729532705}" type="pres">
      <dgm:prSet presAssocID="{EA202E86-1753-44A3-9B7C-0B87FEC7B924}" presName="centerShape" presStyleLbl="node0" presStyleIdx="0" presStyleCnt="1"/>
      <dgm:spPr/>
    </dgm:pt>
    <dgm:pt modelId="{5CF2F77D-F7BC-4C90-B1D9-067F69E33E7D}" type="pres">
      <dgm:prSet presAssocID="{7506E114-B9C1-485B-A7D9-5A9FFE85E201}" presName="parTrans" presStyleLbl="bgSibTrans2D1" presStyleIdx="0" presStyleCnt="3"/>
      <dgm:spPr/>
    </dgm:pt>
    <dgm:pt modelId="{08957CC4-F010-441E-B05D-F0F27A1C1DF6}" type="pres">
      <dgm:prSet presAssocID="{E03FAC6F-4BC0-49AB-966B-14C17844DB10}" presName="node" presStyleLbl="node1" presStyleIdx="0" presStyleCnt="3">
        <dgm:presLayoutVars>
          <dgm:bulletEnabled val="1"/>
        </dgm:presLayoutVars>
      </dgm:prSet>
      <dgm:spPr/>
    </dgm:pt>
    <dgm:pt modelId="{6EB67DAD-03CA-42A9-BB33-626EE77AF104}" type="pres">
      <dgm:prSet presAssocID="{96A29416-3D58-46BA-B0E3-B30FD2D98BD2}" presName="parTrans" presStyleLbl="bgSibTrans2D1" presStyleIdx="1" presStyleCnt="3"/>
      <dgm:spPr/>
    </dgm:pt>
    <dgm:pt modelId="{3896C5C3-AF51-451E-935B-96DD3BF02E7A}" type="pres">
      <dgm:prSet presAssocID="{CC687EE5-C861-4AD3-8C5E-366B8E97B998}" presName="node" presStyleLbl="node1" presStyleIdx="1" presStyleCnt="3">
        <dgm:presLayoutVars>
          <dgm:bulletEnabled val="1"/>
        </dgm:presLayoutVars>
      </dgm:prSet>
      <dgm:spPr/>
    </dgm:pt>
    <dgm:pt modelId="{A47C799E-43CE-40E7-8915-4257DA1A303D}" type="pres">
      <dgm:prSet presAssocID="{9D24FCA3-F8AD-4FA1-B874-F25348057405}" presName="parTrans" presStyleLbl="bgSibTrans2D1" presStyleIdx="2" presStyleCnt="3"/>
      <dgm:spPr/>
    </dgm:pt>
    <dgm:pt modelId="{087B46C2-D550-4058-BEB0-AC10FEFAFB58}" type="pres">
      <dgm:prSet presAssocID="{29F35867-D1FB-46A8-8AEF-21EF94424D40}" presName="node" presStyleLbl="node1" presStyleIdx="2" presStyleCnt="3">
        <dgm:presLayoutVars>
          <dgm:bulletEnabled val="1"/>
        </dgm:presLayoutVars>
      </dgm:prSet>
      <dgm:spPr/>
    </dgm:pt>
  </dgm:ptLst>
  <dgm:cxnLst>
    <dgm:cxn modelId="{98AE711F-C080-480E-A8BF-1CE0DF2AEF59}" srcId="{AFDFEEDF-438D-4C94-8317-49D2E0FCD190}" destId="{EA202E86-1753-44A3-9B7C-0B87FEC7B924}" srcOrd="0" destOrd="0" parTransId="{2048F43E-D579-431B-A5A0-69DA12E0EEA7}" sibTransId="{5C296582-3212-4D8C-9658-8E0371099CD7}"/>
    <dgm:cxn modelId="{16A4B41F-9712-4FEC-8607-27510515C6EB}" srcId="{EA202E86-1753-44A3-9B7C-0B87FEC7B924}" destId="{E03FAC6F-4BC0-49AB-966B-14C17844DB10}" srcOrd="0" destOrd="0" parTransId="{7506E114-B9C1-485B-A7D9-5A9FFE85E201}" sibTransId="{FC1072BB-2DC1-40B4-B6FF-A4D8F1DA14B9}"/>
    <dgm:cxn modelId="{831CD728-E740-42FA-84C9-C7E809A6C2BF}" type="presOf" srcId="{E03FAC6F-4BC0-49AB-966B-14C17844DB10}" destId="{08957CC4-F010-441E-B05D-F0F27A1C1DF6}" srcOrd="0" destOrd="0" presId="urn:microsoft.com/office/officeart/2005/8/layout/radial4"/>
    <dgm:cxn modelId="{3B4F995B-5DF3-4FD3-96D7-E5D7E1B8D179}" srcId="{EA202E86-1753-44A3-9B7C-0B87FEC7B924}" destId="{29F35867-D1FB-46A8-8AEF-21EF94424D40}" srcOrd="2" destOrd="0" parTransId="{9D24FCA3-F8AD-4FA1-B874-F25348057405}" sibTransId="{6A919104-C647-4648-B500-463CB2D31C67}"/>
    <dgm:cxn modelId="{5EA6B46A-841C-4512-BDA7-D6014CDB7629}" type="presOf" srcId="{CC687EE5-C861-4AD3-8C5E-366B8E97B998}" destId="{3896C5C3-AF51-451E-935B-96DD3BF02E7A}" srcOrd="0" destOrd="0" presId="urn:microsoft.com/office/officeart/2005/8/layout/radial4"/>
    <dgm:cxn modelId="{72B9976E-13D1-45E6-8A06-483C9ED0202B}" type="presOf" srcId="{7506E114-B9C1-485B-A7D9-5A9FFE85E201}" destId="{5CF2F77D-F7BC-4C90-B1D9-067F69E33E7D}" srcOrd="0" destOrd="0" presId="urn:microsoft.com/office/officeart/2005/8/layout/radial4"/>
    <dgm:cxn modelId="{B95DCD72-8E4F-4829-AE4E-18F02BA30CA3}" srcId="{EA202E86-1753-44A3-9B7C-0B87FEC7B924}" destId="{CC687EE5-C861-4AD3-8C5E-366B8E97B998}" srcOrd="1" destOrd="0" parTransId="{96A29416-3D58-46BA-B0E3-B30FD2D98BD2}" sibTransId="{2696E57D-DC7D-4359-B344-3D4A2BB11EB5}"/>
    <dgm:cxn modelId="{0526567F-2AF1-4415-A3DA-249E07FFDD11}" type="presOf" srcId="{EA202E86-1753-44A3-9B7C-0B87FEC7B924}" destId="{D20856EC-FD49-4269-9859-DFE729532705}" srcOrd="0" destOrd="0" presId="urn:microsoft.com/office/officeart/2005/8/layout/radial4"/>
    <dgm:cxn modelId="{97C93A8A-EEA0-4778-81CF-EE25F24AE3A3}" type="presOf" srcId="{29F35867-D1FB-46A8-8AEF-21EF94424D40}" destId="{087B46C2-D550-4058-BEB0-AC10FEFAFB58}" srcOrd="0" destOrd="0" presId="urn:microsoft.com/office/officeart/2005/8/layout/radial4"/>
    <dgm:cxn modelId="{EB0E6C93-E34B-40A5-A55A-52E50731BFDC}" type="presOf" srcId="{96A29416-3D58-46BA-B0E3-B30FD2D98BD2}" destId="{6EB67DAD-03CA-42A9-BB33-626EE77AF104}" srcOrd="0" destOrd="0" presId="urn:microsoft.com/office/officeart/2005/8/layout/radial4"/>
    <dgm:cxn modelId="{CE699BA7-7568-4E31-9E58-47D6E06E24EE}" type="presOf" srcId="{AFDFEEDF-438D-4C94-8317-49D2E0FCD190}" destId="{B40BD138-1F3D-4337-841C-4A4BF337ECA6}" srcOrd="0" destOrd="0" presId="urn:microsoft.com/office/officeart/2005/8/layout/radial4"/>
    <dgm:cxn modelId="{D01303B7-3C00-4BC6-98C9-A91D3039A184}" type="presOf" srcId="{9D24FCA3-F8AD-4FA1-B874-F25348057405}" destId="{A47C799E-43CE-40E7-8915-4257DA1A303D}" srcOrd="0" destOrd="0" presId="urn:microsoft.com/office/officeart/2005/8/layout/radial4"/>
    <dgm:cxn modelId="{07DFCFE5-8582-40E7-8550-A272BF32F2EB}" srcId="{AFDFEEDF-438D-4C94-8317-49D2E0FCD190}" destId="{2D137390-1403-4AD7-B048-1F59756A69C6}" srcOrd="1" destOrd="0" parTransId="{E137F63D-0CAD-4E4B-A494-8922D891D4DB}" sibTransId="{34749C86-960A-49F4-9442-0ACD85C4E69E}"/>
    <dgm:cxn modelId="{B93CF62B-2420-4881-A24B-C6AE0279FE65}" type="presParOf" srcId="{B40BD138-1F3D-4337-841C-4A4BF337ECA6}" destId="{D20856EC-FD49-4269-9859-DFE729532705}" srcOrd="0" destOrd="0" presId="urn:microsoft.com/office/officeart/2005/8/layout/radial4"/>
    <dgm:cxn modelId="{7131AC7E-90C7-486F-8F39-3422D1341244}" type="presParOf" srcId="{B40BD138-1F3D-4337-841C-4A4BF337ECA6}" destId="{5CF2F77D-F7BC-4C90-B1D9-067F69E33E7D}" srcOrd="1" destOrd="0" presId="urn:microsoft.com/office/officeart/2005/8/layout/radial4"/>
    <dgm:cxn modelId="{A10986AB-5EF2-4E5B-AFCA-87EE9DAC3D5F}" type="presParOf" srcId="{B40BD138-1F3D-4337-841C-4A4BF337ECA6}" destId="{08957CC4-F010-441E-B05D-F0F27A1C1DF6}" srcOrd="2" destOrd="0" presId="urn:microsoft.com/office/officeart/2005/8/layout/radial4"/>
    <dgm:cxn modelId="{4A02D1F7-3C8B-48AA-A1B1-B23478402C7B}" type="presParOf" srcId="{B40BD138-1F3D-4337-841C-4A4BF337ECA6}" destId="{6EB67DAD-03CA-42A9-BB33-626EE77AF104}" srcOrd="3" destOrd="0" presId="urn:microsoft.com/office/officeart/2005/8/layout/radial4"/>
    <dgm:cxn modelId="{BB843BCA-B95C-404A-B2A2-219C47B0D5D8}" type="presParOf" srcId="{B40BD138-1F3D-4337-841C-4A4BF337ECA6}" destId="{3896C5C3-AF51-451E-935B-96DD3BF02E7A}" srcOrd="4" destOrd="0" presId="urn:microsoft.com/office/officeart/2005/8/layout/radial4"/>
    <dgm:cxn modelId="{19783D87-CA71-4AAD-A824-BC42EE1601EF}" type="presParOf" srcId="{B40BD138-1F3D-4337-841C-4A4BF337ECA6}" destId="{A47C799E-43CE-40E7-8915-4257DA1A303D}" srcOrd="5" destOrd="0" presId="urn:microsoft.com/office/officeart/2005/8/layout/radial4"/>
    <dgm:cxn modelId="{BA6F83FF-C0D9-450E-AAFC-2E4FCD6BFC6E}" type="presParOf" srcId="{B40BD138-1F3D-4337-841C-4A4BF337ECA6}" destId="{087B46C2-D550-4058-BEB0-AC10FEFAFB5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AD55CD-6547-4789-A1BB-9EFA6967E263}"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en-US"/>
        </a:p>
      </dgm:t>
    </dgm:pt>
    <dgm:pt modelId="{F9B0D670-BA8B-480C-8581-6B70BF2C5FC8}">
      <dgm:prSet phldrT="[Text]" custT="1"/>
      <dgm:spPr/>
      <dgm:t>
        <a:bodyPr/>
        <a:lstStyle/>
        <a:p>
          <a:r>
            <a:rPr lang="en-US" sz="2400" b="1" dirty="0"/>
            <a:t>Support</a:t>
          </a:r>
          <a:endParaRPr lang="en-US" sz="2400" dirty="0"/>
        </a:p>
      </dgm:t>
    </dgm:pt>
    <dgm:pt modelId="{E018A6E1-6FF9-4613-9F3D-57179EF8F852}" type="parTrans" cxnId="{620CD841-1B2A-4AAB-A947-D97A9ECB463F}">
      <dgm:prSet/>
      <dgm:spPr/>
      <dgm:t>
        <a:bodyPr/>
        <a:lstStyle/>
        <a:p>
          <a:endParaRPr lang="en-US"/>
        </a:p>
      </dgm:t>
    </dgm:pt>
    <dgm:pt modelId="{9AB46FBE-F2E0-4B5E-BA88-CBE34B535112}" type="sibTrans" cxnId="{620CD841-1B2A-4AAB-A947-D97A9ECB463F}">
      <dgm:prSet/>
      <dgm:spPr/>
      <dgm:t>
        <a:bodyPr/>
        <a:lstStyle/>
        <a:p>
          <a:endParaRPr lang="en-US"/>
        </a:p>
      </dgm:t>
    </dgm:pt>
    <dgm:pt modelId="{860FCF0B-BD2D-4F7C-82C6-8F90B2469C68}">
      <dgm:prSet phldrT="[Text]" custT="1"/>
      <dgm:spPr/>
      <dgm:t>
        <a:bodyPr/>
        <a:lstStyle/>
        <a:p>
          <a:r>
            <a:rPr lang="en-US" sz="1800" b="1" dirty="0"/>
            <a:t>7.1 resources</a:t>
          </a:r>
        </a:p>
      </dgm:t>
    </dgm:pt>
    <dgm:pt modelId="{2A61FB05-C857-481A-9E8A-B44F46CC1D11}" type="parTrans" cxnId="{A4A24D6D-4D30-45D9-9350-F3D61F2FA67B}">
      <dgm:prSet/>
      <dgm:spPr/>
      <dgm:t>
        <a:bodyPr/>
        <a:lstStyle/>
        <a:p>
          <a:endParaRPr lang="en-US" dirty="0"/>
        </a:p>
      </dgm:t>
    </dgm:pt>
    <dgm:pt modelId="{52257B69-55CF-4F49-8485-3E252F00BA11}" type="sibTrans" cxnId="{A4A24D6D-4D30-45D9-9350-F3D61F2FA67B}">
      <dgm:prSet/>
      <dgm:spPr/>
      <dgm:t>
        <a:bodyPr/>
        <a:lstStyle/>
        <a:p>
          <a:endParaRPr lang="en-US"/>
        </a:p>
      </dgm:t>
    </dgm:pt>
    <dgm:pt modelId="{749305AC-A9A1-4151-B06A-5331ECFA720F}">
      <dgm:prSet phldrT="[Text]" custT="1"/>
      <dgm:spPr/>
      <dgm:t>
        <a:bodyPr/>
        <a:lstStyle/>
        <a:p>
          <a:r>
            <a:rPr lang="en-US" sz="1800" b="1" dirty="0"/>
            <a:t>7.2 Competence</a:t>
          </a:r>
        </a:p>
      </dgm:t>
    </dgm:pt>
    <dgm:pt modelId="{35CF4578-52BD-42F0-8DF8-C6DBDFFCCA04}" type="parTrans" cxnId="{A3097E45-FB9E-4D67-93BA-8D22BBA1D461}">
      <dgm:prSet/>
      <dgm:spPr/>
      <dgm:t>
        <a:bodyPr/>
        <a:lstStyle/>
        <a:p>
          <a:endParaRPr lang="en-US" dirty="0"/>
        </a:p>
      </dgm:t>
    </dgm:pt>
    <dgm:pt modelId="{344B29EB-D207-4A46-BAF8-2AA1987C4B00}" type="sibTrans" cxnId="{A3097E45-FB9E-4D67-93BA-8D22BBA1D461}">
      <dgm:prSet/>
      <dgm:spPr/>
      <dgm:t>
        <a:bodyPr/>
        <a:lstStyle/>
        <a:p>
          <a:endParaRPr lang="en-US"/>
        </a:p>
      </dgm:t>
    </dgm:pt>
    <dgm:pt modelId="{B2829C7D-F0AF-4283-AD29-98B170105B3B}">
      <dgm:prSet phldrT="[Text]" custT="1"/>
      <dgm:spPr/>
      <dgm:t>
        <a:bodyPr/>
        <a:lstStyle/>
        <a:p>
          <a:r>
            <a:rPr lang="en-US" sz="1800" b="1" dirty="0"/>
            <a:t>7.3 Awareness</a:t>
          </a:r>
        </a:p>
      </dgm:t>
    </dgm:pt>
    <dgm:pt modelId="{494C1F3F-CFD8-46BE-BC71-3426B2FBAEA5}" type="parTrans" cxnId="{4885022E-B471-4830-8376-A77546A2FE4D}">
      <dgm:prSet/>
      <dgm:spPr/>
      <dgm:t>
        <a:bodyPr/>
        <a:lstStyle/>
        <a:p>
          <a:endParaRPr lang="en-US" dirty="0"/>
        </a:p>
      </dgm:t>
    </dgm:pt>
    <dgm:pt modelId="{E3DB8068-4D60-4E40-861D-1AE362576947}" type="sibTrans" cxnId="{4885022E-B471-4830-8376-A77546A2FE4D}">
      <dgm:prSet/>
      <dgm:spPr/>
      <dgm:t>
        <a:bodyPr/>
        <a:lstStyle/>
        <a:p>
          <a:endParaRPr lang="en-US"/>
        </a:p>
      </dgm:t>
    </dgm:pt>
    <dgm:pt modelId="{0A1C96FA-557A-4EC6-9102-82C9FB2ABCA0}">
      <dgm:prSet phldrT="[Text]" custT="1"/>
      <dgm:spPr/>
      <dgm:t>
        <a:bodyPr/>
        <a:lstStyle/>
        <a:p>
          <a:r>
            <a:rPr lang="en-US" sz="1800" b="1" dirty="0"/>
            <a:t>7.4 communication</a:t>
          </a:r>
        </a:p>
      </dgm:t>
    </dgm:pt>
    <dgm:pt modelId="{689B400F-4092-47DF-87F8-256ECE556985}" type="parTrans" cxnId="{00F582AC-246C-42E6-B926-DF624C60A07B}">
      <dgm:prSet/>
      <dgm:spPr/>
      <dgm:t>
        <a:bodyPr/>
        <a:lstStyle/>
        <a:p>
          <a:endParaRPr lang="en-US" dirty="0"/>
        </a:p>
      </dgm:t>
    </dgm:pt>
    <dgm:pt modelId="{5371DCFB-62B0-4B30-B19F-468FFE1BC790}" type="sibTrans" cxnId="{00F582AC-246C-42E6-B926-DF624C60A07B}">
      <dgm:prSet/>
      <dgm:spPr/>
      <dgm:t>
        <a:bodyPr/>
        <a:lstStyle/>
        <a:p>
          <a:endParaRPr lang="en-US"/>
        </a:p>
      </dgm:t>
    </dgm:pt>
    <dgm:pt modelId="{B3A70E3D-B86A-4624-969F-A4688559275C}">
      <dgm:prSet phldrT="[Text]" custT="1"/>
      <dgm:spPr/>
      <dgm:t>
        <a:bodyPr/>
        <a:lstStyle/>
        <a:p>
          <a:r>
            <a:rPr lang="en-US" sz="1800" b="1" dirty="0"/>
            <a:t>7.5 Documented Information</a:t>
          </a:r>
        </a:p>
      </dgm:t>
    </dgm:pt>
    <dgm:pt modelId="{D08A21E2-FBEF-4EC1-8EB8-82312468CD04}" type="parTrans" cxnId="{136E75A5-0EC5-4594-B76B-58AB102E1D02}">
      <dgm:prSet/>
      <dgm:spPr/>
      <dgm:t>
        <a:bodyPr/>
        <a:lstStyle/>
        <a:p>
          <a:endParaRPr lang="en-US" dirty="0"/>
        </a:p>
      </dgm:t>
    </dgm:pt>
    <dgm:pt modelId="{A7AFFCA5-4D48-4503-874C-3A67DD187900}" type="sibTrans" cxnId="{136E75A5-0EC5-4594-B76B-58AB102E1D02}">
      <dgm:prSet/>
      <dgm:spPr/>
      <dgm:t>
        <a:bodyPr/>
        <a:lstStyle/>
        <a:p>
          <a:endParaRPr lang="en-US"/>
        </a:p>
      </dgm:t>
    </dgm:pt>
    <dgm:pt modelId="{DF4DCA07-9BD2-465A-B740-EB9A0B198F1E}" type="pres">
      <dgm:prSet presAssocID="{00AD55CD-6547-4789-A1BB-9EFA6967E263}" presName="Name0" presStyleCnt="0">
        <dgm:presLayoutVars>
          <dgm:chMax val="1"/>
          <dgm:dir/>
          <dgm:animLvl val="ctr"/>
          <dgm:resizeHandles val="exact"/>
        </dgm:presLayoutVars>
      </dgm:prSet>
      <dgm:spPr/>
    </dgm:pt>
    <dgm:pt modelId="{A25C907C-1035-4571-AA03-72ABAB7B7054}" type="pres">
      <dgm:prSet presAssocID="{F9B0D670-BA8B-480C-8581-6B70BF2C5FC8}" presName="centerShape" presStyleLbl="node0" presStyleIdx="0" presStyleCnt="1" custScaleX="134622"/>
      <dgm:spPr/>
    </dgm:pt>
    <dgm:pt modelId="{26CF17AA-D00B-415A-9E4C-7735ADFDA477}" type="pres">
      <dgm:prSet presAssocID="{2A61FB05-C857-481A-9E8A-B44F46CC1D11}" presName="parTrans" presStyleLbl="sibTrans2D1" presStyleIdx="0" presStyleCnt="5"/>
      <dgm:spPr/>
    </dgm:pt>
    <dgm:pt modelId="{A25D6A8D-EE89-43A5-AD65-EFC24C0733D9}" type="pres">
      <dgm:prSet presAssocID="{2A61FB05-C857-481A-9E8A-B44F46CC1D11}" presName="connectorText" presStyleLbl="sibTrans2D1" presStyleIdx="0" presStyleCnt="5"/>
      <dgm:spPr/>
    </dgm:pt>
    <dgm:pt modelId="{F2D737AD-A1F6-4B68-B107-F45743BF9F91}" type="pres">
      <dgm:prSet presAssocID="{860FCF0B-BD2D-4F7C-82C6-8F90B2469C68}" presName="node" presStyleLbl="node1" presStyleIdx="0" presStyleCnt="5" custScaleX="155648" custScaleY="118692">
        <dgm:presLayoutVars>
          <dgm:bulletEnabled val="1"/>
        </dgm:presLayoutVars>
      </dgm:prSet>
      <dgm:spPr/>
    </dgm:pt>
    <dgm:pt modelId="{C436BF4C-2C9B-44E9-8661-82A352E6D007}" type="pres">
      <dgm:prSet presAssocID="{35CF4578-52BD-42F0-8DF8-C6DBDFFCCA04}" presName="parTrans" presStyleLbl="sibTrans2D1" presStyleIdx="1" presStyleCnt="5"/>
      <dgm:spPr/>
    </dgm:pt>
    <dgm:pt modelId="{84803476-1D34-4473-996B-42052549EB74}" type="pres">
      <dgm:prSet presAssocID="{35CF4578-52BD-42F0-8DF8-C6DBDFFCCA04}" presName="connectorText" presStyleLbl="sibTrans2D1" presStyleIdx="1" presStyleCnt="5"/>
      <dgm:spPr/>
    </dgm:pt>
    <dgm:pt modelId="{F1926FBA-492D-4B19-B391-546D3B3608E3}" type="pres">
      <dgm:prSet presAssocID="{749305AC-A9A1-4151-B06A-5331ECFA720F}" presName="node" presStyleLbl="node1" presStyleIdx="1" presStyleCnt="5" custScaleX="151338" custScaleY="119084" custRadScaleRad="126549" custRadScaleInc="10646">
        <dgm:presLayoutVars>
          <dgm:bulletEnabled val="1"/>
        </dgm:presLayoutVars>
      </dgm:prSet>
      <dgm:spPr/>
    </dgm:pt>
    <dgm:pt modelId="{FE8B66B7-13A5-4469-A71C-0E07124F7390}" type="pres">
      <dgm:prSet presAssocID="{494C1F3F-CFD8-46BE-BC71-3426B2FBAEA5}" presName="parTrans" presStyleLbl="sibTrans2D1" presStyleIdx="2" presStyleCnt="5"/>
      <dgm:spPr/>
    </dgm:pt>
    <dgm:pt modelId="{75320040-AB9B-4D58-BDE0-56DD4FE29943}" type="pres">
      <dgm:prSet presAssocID="{494C1F3F-CFD8-46BE-BC71-3426B2FBAEA5}" presName="connectorText" presStyleLbl="sibTrans2D1" presStyleIdx="2" presStyleCnt="5"/>
      <dgm:spPr/>
    </dgm:pt>
    <dgm:pt modelId="{A91D7ABA-A21A-4F0F-9B2D-7E832B427D40}" type="pres">
      <dgm:prSet presAssocID="{B2829C7D-F0AF-4283-AD29-98B170105B3B}" presName="node" presStyleLbl="node1" presStyleIdx="2" presStyleCnt="5" custScaleX="163599" custScaleY="110592" custRadScaleRad="112256" custRadScaleInc="-21913">
        <dgm:presLayoutVars>
          <dgm:bulletEnabled val="1"/>
        </dgm:presLayoutVars>
      </dgm:prSet>
      <dgm:spPr/>
    </dgm:pt>
    <dgm:pt modelId="{A9F7358A-5262-438E-B278-343352D89781}" type="pres">
      <dgm:prSet presAssocID="{689B400F-4092-47DF-87F8-256ECE556985}" presName="parTrans" presStyleLbl="sibTrans2D1" presStyleIdx="3" presStyleCnt="5"/>
      <dgm:spPr/>
    </dgm:pt>
    <dgm:pt modelId="{AE2AE793-71D3-42D2-8BCD-E08AE799D51C}" type="pres">
      <dgm:prSet presAssocID="{689B400F-4092-47DF-87F8-256ECE556985}" presName="connectorText" presStyleLbl="sibTrans2D1" presStyleIdx="3" presStyleCnt="5"/>
      <dgm:spPr/>
    </dgm:pt>
    <dgm:pt modelId="{6913DD1F-457F-47AE-A36E-7F42F82B1B23}" type="pres">
      <dgm:prSet presAssocID="{0A1C96FA-557A-4EC6-9102-82C9FB2ABCA0}" presName="node" presStyleLbl="node1" presStyleIdx="3" presStyleCnt="5" custScaleX="182651" custScaleY="134407" custRadScaleRad="114597" custRadScaleInc="25408">
        <dgm:presLayoutVars>
          <dgm:bulletEnabled val="1"/>
        </dgm:presLayoutVars>
      </dgm:prSet>
      <dgm:spPr/>
    </dgm:pt>
    <dgm:pt modelId="{71ED2FB9-4E6F-4E31-AF66-9481DC19F099}" type="pres">
      <dgm:prSet presAssocID="{D08A21E2-FBEF-4EC1-8EB8-82312468CD04}" presName="parTrans" presStyleLbl="sibTrans2D1" presStyleIdx="4" presStyleCnt="5"/>
      <dgm:spPr/>
    </dgm:pt>
    <dgm:pt modelId="{6B1A4C20-5336-4BC4-AB9A-69E598A29D42}" type="pres">
      <dgm:prSet presAssocID="{D08A21E2-FBEF-4EC1-8EB8-82312468CD04}" presName="connectorText" presStyleLbl="sibTrans2D1" presStyleIdx="4" presStyleCnt="5"/>
      <dgm:spPr/>
    </dgm:pt>
    <dgm:pt modelId="{C0D9C0E6-5DED-45DD-B2BC-4C26ADC56A70}" type="pres">
      <dgm:prSet presAssocID="{B3A70E3D-B86A-4624-969F-A4688559275C}" presName="node" presStyleLbl="node1" presStyleIdx="4" presStyleCnt="5" custScaleX="161832" custScaleY="121631" custRadScaleRad="121625" custRadScaleInc="-4580">
        <dgm:presLayoutVars>
          <dgm:bulletEnabled val="1"/>
        </dgm:presLayoutVars>
      </dgm:prSet>
      <dgm:spPr/>
    </dgm:pt>
  </dgm:ptLst>
  <dgm:cxnLst>
    <dgm:cxn modelId="{E859D410-F326-43F0-8F73-30846E53D71A}" type="presOf" srcId="{D08A21E2-FBEF-4EC1-8EB8-82312468CD04}" destId="{6B1A4C20-5336-4BC4-AB9A-69E598A29D42}" srcOrd="1" destOrd="0" presId="urn:microsoft.com/office/officeart/2005/8/layout/radial5"/>
    <dgm:cxn modelId="{09BED012-257B-45C0-A481-C44410B66DA0}" type="presOf" srcId="{35CF4578-52BD-42F0-8DF8-C6DBDFFCCA04}" destId="{84803476-1D34-4473-996B-42052549EB74}" srcOrd="1" destOrd="0" presId="urn:microsoft.com/office/officeart/2005/8/layout/radial5"/>
    <dgm:cxn modelId="{683A6224-A47D-41EE-A8A2-CDD683EE3F1D}" type="presOf" srcId="{2A61FB05-C857-481A-9E8A-B44F46CC1D11}" destId="{A25D6A8D-EE89-43A5-AD65-EFC24C0733D9}" srcOrd="1" destOrd="0" presId="urn:microsoft.com/office/officeart/2005/8/layout/radial5"/>
    <dgm:cxn modelId="{E3DE0A2B-19D3-4FC0-8D9E-49E193550FC9}" type="presOf" srcId="{689B400F-4092-47DF-87F8-256ECE556985}" destId="{AE2AE793-71D3-42D2-8BCD-E08AE799D51C}" srcOrd="1" destOrd="0" presId="urn:microsoft.com/office/officeart/2005/8/layout/radial5"/>
    <dgm:cxn modelId="{4885022E-B471-4830-8376-A77546A2FE4D}" srcId="{F9B0D670-BA8B-480C-8581-6B70BF2C5FC8}" destId="{B2829C7D-F0AF-4283-AD29-98B170105B3B}" srcOrd="2" destOrd="0" parTransId="{494C1F3F-CFD8-46BE-BC71-3426B2FBAEA5}" sibTransId="{E3DB8068-4D60-4E40-861D-1AE362576947}"/>
    <dgm:cxn modelId="{39140833-2309-49D4-AB0C-D167F5E4B8D5}" type="presOf" srcId="{B3A70E3D-B86A-4624-969F-A4688559275C}" destId="{C0D9C0E6-5DED-45DD-B2BC-4C26ADC56A70}" srcOrd="0" destOrd="0" presId="urn:microsoft.com/office/officeart/2005/8/layout/radial5"/>
    <dgm:cxn modelId="{620CD841-1B2A-4AAB-A947-D97A9ECB463F}" srcId="{00AD55CD-6547-4789-A1BB-9EFA6967E263}" destId="{F9B0D670-BA8B-480C-8581-6B70BF2C5FC8}" srcOrd="0" destOrd="0" parTransId="{E018A6E1-6FF9-4613-9F3D-57179EF8F852}" sibTransId="{9AB46FBE-F2E0-4B5E-BA88-CBE34B535112}"/>
    <dgm:cxn modelId="{A3097E45-FB9E-4D67-93BA-8D22BBA1D461}" srcId="{F9B0D670-BA8B-480C-8581-6B70BF2C5FC8}" destId="{749305AC-A9A1-4151-B06A-5331ECFA720F}" srcOrd="1" destOrd="0" parTransId="{35CF4578-52BD-42F0-8DF8-C6DBDFFCCA04}" sibTransId="{344B29EB-D207-4A46-BAF8-2AA1987C4B00}"/>
    <dgm:cxn modelId="{6A3A9F65-2BD3-4BEE-B372-9D4EB17EF1A2}" type="presOf" srcId="{0A1C96FA-557A-4EC6-9102-82C9FB2ABCA0}" destId="{6913DD1F-457F-47AE-A36E-7F42F82B1B23}" srcOrd="0" destOrd="0" presId="urn:microsoft.com/office/officeart/2005/8/layout/radial5"/>
    <dgm:cxn modelId="{A4A24D6D-4D30-45D9-9350-F3D61F2FA67B}" srcId="{F9B0D670-BA8B-480C-8581-6B70BF2C5FC8}" destId="{860FCF0B-BD2D-4F7C-82C6-8F90B2469C68}" srcOrd="0" destOrd="0" parTransId="{2A61FB05-C857-481A-9E8A-B44F46CC1D11}" sibTransId="{52257B69-55CF-4F49-8485-3E252F00BA11}"/>
    <dgm:cxn modelId="{B96D3B71-FDE9-42C6-8476-D651DB83328A}" type="presOf" srcId="{494C1F3F-CFD8-46BE-BC71-3426B2FBAEA5}" destId="{FE8B66B7-13A5-4469-A71C-0E07124F7390}" srcOrd="0" destOrd="0" presId="urn:microsoft.com/office/officeart/2005/8/layout/radial5"/>
    <dgm:cxn modelId="{B89ADB72-BB80-4A36-89D6-B822C326D435}" type="presOf" srcId="{D08A21E2-FBEF-4EC1-8EB8-82312468CD04}" destId="{71ED2FB9-4E6F-4E31-AF66-9481DC19F099}" srcOrd="0" destOrd="0" presId="urn:microsoft.com/office/officeart/2005/8/layout/radial5"/>
    <dgm:cxn modelId="{E3645A56-4330-4543-BDAB-86696CD56E6E}" type="presOf" srcId="{749305AC-A9A1-4151-B06A-5331ECFA720F}" destId="{F1926FBA-492D-4B19-B391-546D3B3608E3}" srcOrd="0" destOrd="0" presId="urn:microsoft.com/office/officeart/2005/8/layout/radial5"/>
    <dgm:cxn modelId="{DA06807A-3479-4E5E-81D4-BE741D504393}" type="presOf" srcId="{494C1F3F-CFD8-46BE-BC71-3426B2FBAEA5}" destId="{75320040-AB9B-4D58-BDE0-56DD4FE29943}" srcOrd="1" destOrd="0" presId="urn:microsoft.com/office/officeart/2005/8/layout/radial5"/>
    <dgm:cxn modelId="{79C12C8D-9610-4801-913F-69EC3B929880}" type="presOf" srcId="{2A61FB05-C857-481A-9E8A-B44F46CC1D11}" destId="{26CF17AA-D00B-415A-9E4C-7735ADFDA477}" srcOrd="0" destOrd="0" presId="urn:microsoft.com/office/officeart/2005/8/layout/radial5"/>
    <dgm:cxn modelId="{949BFA9D-DDD3-46D4-B3A2-D32B83F6070A}" type="presOf" srcId="{F9B0D670-BA8B-480C-8581-6B70BF2C5FC8}" destId="{A25C907C-1035-4571-AA03-72ABAB7B7054}" srcOrd="0" destOrd="0" presId="urn:microsoft.com/office/officeart/2005/8/layout/radial5"/>
    <dgm:cxn modelId="{136E75A5-0EC5-4594-B76B-58AB102E1D02}" srcId="{F9B0D670-BA8B-480C-8581-6B70BF2C5FC8}" destId="{B3A70E3D-B86A-4624-969F-A4688559275C}" srcOrd="4" destOrd="0" parTransId="{D08A21E2-FBEF-4EC1-8EB8-82312468CD04}" sibTransId="{A7AFFCA5-4D48-4503-874C-3A67DD187900}"/>
    <dgm:cxn modelId="{316C9BAB-FCBB-4076-87AC-28BEA64A0F6D}" type="presOf" srcId="{35CF4578-52BD-42F0-8DF8-C6DBDFFCCA04}" destId="{C436BF4C-2C9B-44E9-8661-82A352E6D007}" srcOrd="0" destOrd="0" presId="urn:microsoft.com/office/officeart/2005/8/layout/radial5"/>
    <dgm:cxn modelId="{00F582AC-246C-42E6-B926-DF624C60A07B}" srcId="{F9B0D670-BA8B-480C-8581-6B70BF2C5FC8}" destId="{0A1C96FA-557A-4EC6-9102-82C9FB2ABCA0}" srcOrd="3" destOrd="0" parTransId="{689B400F-4092-47DF-87F8-256ECE556985}" sibTransId="{5371DCFB-62B0-4B30-B19F-468FFE1BC790}"/>
    <dgm:cxn modelId="{6A424EB7-1683-4F2E-8219-C6A25E90700E}" type="presOf" srcId="{00AD55CD-6547-4789-A1BB-9EFA6967E263}" destId="{DF4DCA07-9BD2-465A-B740-EB9A0B198F1E}" srcOrd="0" destOrd="0" presId="urn:microsoft.com/office/officeart/2005/8/layout/radial5"/>
    <dgm:cxn modelId="{B7E226CF-EDB1-4FB5-B0EB-4EF5FDED883F}" type="presOf" srcId="{B2829C7D-F0AF-4283-AD29-98B170105B3B}" destId="{A91D7ABA-A21A-4F0F-9B2D-7E832B427D40}" srcOrd="0" destOrd="0" presId="urn:microsoft.com/office/officeart/2005/8/layout/radial5"/>
    <dgm:cxn modelId="{82E385D6-2143-4EAA-AF9A-B0D3DE59BD87}" type="presOf" srcId="{860FCF0B-BD2D-4F7C-82C6-8F90B2469C68}" destId="{F2D737AD-A1F6-4B68-B107-F45743BF9F91}" srcOrd="0" destOrd="0" presId="urn:microsoft.com/office/officeart/2005/8/layout/radial5"/>
    <dgm:cxn modelId="{E35B4CED-CE23-41A0-8439-70F9D59C2DCE}" type="presOf" srcId="{689B400F-4092-47DF-87F8-256ECE556985}" destId="{A9F7358A-5262-438E-B278-343352D89781}" srcOrd="0" destOrd="0" presId="urn:microsoft.com/office/officeart/2005/8/layout/radial5"/>
    <dgm:cxn modelId="{E6A0979D-31C5-4945-B313-5DD458F76896}" type="presParOf" srcId="{DF4DCA07-9BD2-465A-B740-EB9A0B198F1E}" destId="{A25C907C-1035-4571-AA03-72ABAB7B7054}" srcOrd="0" destOrd="0" presId="urn:microsoft.com/office/officeart/2005/8/layout/radial5"/>
    <dgm:cxn modelId="{6E9B728D-85A8-4EE9-ACDA-416FB0F2B109}" type="presParOf" srcId="{DF4DCA07-9BD2-465A-B740-EB9A0B198F1E}" destId="{26CF17AA-D00B-415A-9E4C-7735ADFDA477}" srcOrd="1" destOrd="0" presId="urn:microsoft.com/office/officeart/2005/8/layout/radial5"/>
    <dgm:cxn modelId="{3EA478DB-598A-4B97-A7F6-40C385564B30}" type="presParOf" srcId="{26CF17AA-D00B-415A-9E4C-7735ADFDA477}" destId="{A25D6A8D-EE89-43A5-AD65-EFC24C0733D9}" srcOrd="0" destOrd="0" presId="urn:microsoft.com/office/officeart/2005/8/layout/radial5"/>
    <dgm:cxn modelId="{E697EF94-F5A3-47F2-A5FF-FFB42FBB1F00}" type="presParOf" srcId="{DF4DCA07-9BD2-465A-B740-EB9A0B198F1E}" destId="{F2D737AD-A1F6-4B68-B107-F45743BF9F91}" srcOrd="2" destOrd="0" presId="urn:microsoft.com/office/officeart/2005/8/layout/radial5"/>
    <dgm:cxn modelId="{A1BD243A-A649-47F3-A102-E00941CC9F96}" type="presParOf" srcId="{DF4DCA07-9BD2-465A-B740-EB9A0B198F1E}" destId="{C436BF4C-2C9B-44E9-8661-82A352E6D007}" srcOrd="3" destOrd="0" presId="urn:microsoft.com/office/officeart/2005/8/layout/radial5"/>
    <dgm:cxn modelId="{9B0F7E70-1967-4B5E-82D4-1284C96C73A8}" type="presParOf" srcId="{C436BF4C-2C9B-44E9-8661-82A352E6D007}" destId="{84803476-1D34-4473-996B-42052549EB74}" srcOrd="0" destOrd="0" presId="urn:microsoft.com/office/officeart/2005/8/layout/radial5"/>
    <dgm:cxn modelId="{5A3CC228-A899-4C7E-BC48-C6DFF8C90B88}" type="presParOf" srcId="{DF4DCA07-9BD2-465A-B740-EB9A0B198F1E}" destId="{F1926FBA-492D-4B19-B391-546D3B3608E3}" srcOrd="4" destOrd="0" presId="urn:microsoft.com/office/officeart/2005/8/layout/radial5"/>
    <dgm:cxn modelId="{D74A58C4-93FF-4F36-8A38-97F4403D59D5}" type="presParOf" srcId="{DF4DCA07-9BD2-465A-B740-EB9A0B198F1E}" destId="{FE8B66B7-13A5-4469-A71C-0E07124F7390}" srcOrd="5" destOrd="0" presId="urn:microsoft.com/office/officeart/2005/8/layout/radial5"/>
    <dgm:cxn modelId="{A50F2EF1-8787-4FBB-B3C0-3A2C82AC858B}" type="presParOf" srcId="{FE8B66B7-13A5-4469-A71C-0E07124F7390}" destId="{75320040-AB9B-4D58-BDE0-56DD4FE29943}" srcOrd="0" destOrd="0" presId="urn:microsoft.com/office/officeart/2005/8/layout/radial5"/>
    <dgm:cxn modelId="{9B634AEE-3533-4852-9CAA-75794E92BF5F}" type="presParOf" srcId="{DF4DCA07-9BD2-465A-B740-EB9A0B198F1E}" destId="{A91D7ABA-A21A-4F0F-9B2D-7E832B427D40}" srcOrd="6" destOrd="0" presId="urn:microsoft.com/office/officeart/2005/8/layout/radial5"/>
    <dgm:cxn modelId="{1702E756-ED2E-44D5-9D4A-B92E7D80FEAE}" type="presParOf" srcId="{DF4DCA07-9BD2-465A-B740-EB9A0B198F1E}" destId="{A9F7358A-5262-438E-B278-343352D89781}" srcOrd="7" destOrd="0" presId="urn:microsoft.com/office/officeart/2005/8/layout/radial5"/>
    <dgm:cxn modelId="{C463E7D3-3CFB-4531-B998-9DD1E2742BB0}" type="presParOf" srcId="{A9F7358A-5262-438E-B278-343352D89781}" destId="{AE2AE793-71D3-42D2-8BCD-E08AE799D51C}" srcOrd="0" destOrd="0" presId="urn:microsoft.com/office/officeart/2005/8/layout/radial5"/>
    <dgm:cxn modelId="{82984578-2A38-48A1-AC44-B106D3755FED}" type="presParOf" srcId="{DF4DCA07-9BD2-465A-B740-EB9A0B198F1E}" destId="{6913DD1F-457F-47AE-A36E-7F42F82B1B23}" srcOrd="8" destOrd="0" presId="urn:microsoft.com/office/officeart/2005/8/layout/radial5"/>
    <dgm:cxn modelId="{B655F58F-C2C0-4FA5-95C4-CA7D6C67E3FF}" type="presParOf" srcId="{DF4DCA07-9BD2-465A-B740-EB9A0B198F1E}" destId="{71ED2FB9-4E6F-4E31-AF66-9481DC19F099}" srcOrd="9" destOrd="0" presId="urn:microsoft.com/office/officeart/2005/8/layout/radial5"/>
    <dgm:cxn modelId="{6204495B-5812-40A9-8980-D4ACD6A08B96}" type="presParOf" srcId="{71ED2FB9-4E6F-4E31-AF66-9481DC19F099}" destId="{6B1A4C20-5336-4BC4-AB9A-69E598A29D42}" srcOrd="0" destOrd="0" presId="urn:microsoft.com/office/officeart/2005/8/layout/radial5"/>
    <dgm:cxn modelId="{F8AE565F-494E-4D47-B78C-AD6DDB2F026D}" type="presParOf" srcId="{DF4DCA07-9BD2-465A-B740-EB9A0B198F1E}" destId="{C0D9C0E6-5DED-45DD-B2BC-4C26ADC56A70}"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A49C8E-74B1-41C9-A226-D2AFEBFF1359}"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D9814CB5-0341-4380-B453-E86BDF8CC729}">
      <dgm:prSet phldrT="[Text]" custT="1"/>
      <dgm:spPr/>
      <dgm:t>
        <a:bodyPr/>
        <a:lstStyle/>
        <a:p>
          <a:r>
            <a:rPr lang="en-US" sz="2400" b="1" dirty="0"/>
            <a:t>Operation</a:t>
          </a:r>
        </a:p>
      </dgm:t>
    </dgm:pt>
    <dgm:pt modelId="{5463410B-F899-401F-A7C8-332DEDA45B36}" type="parTrans" cxnId="{59A49BF4-ABA8-4D9F-929D-0ADB7777781E}">
      <dgm:prSet/>
      <dgm:spPr/>
      <dgm:t>
        <a:bodyPr/>
        <a:lstStyle/>
        <a:p>
          <a:endParaRPr lang="en-US"/>
        </a:p>
      </dgm:t>
    </dgm:pt>
    <dgm:pt modelId="{C92E4FE2-07AC-49E6-95B2-17CBAAA004C0}" type="sibTrans" cxnId="{59A49BF4-ABA8-4D9F-929D-0ADB7777781E}">
      <dgm:prSet/>
      <dgm:spPr/>
      <dgm:t>
        <a:bodyPr/>
        <a:lstStyle/>
        <a:p>
          <a:endParaRPr lang="en-US"/>
        </a:p>
      </dgm:t>
    </dgm:pt>
    <dgm:pt modelId="{503A1A07-063A-4ED8-BAA0-D0C68E1F85FB}">
      <dgm:prSet phldrT="[Text]" custT="1"/>
      <dgm:spPr>
        <a:solidFill>
          <a:srgbClr val="49C57B"/>
        </a:solidFill>
      </dgm:spPr>
      <dgm:t>
        <a:bodyPr/>
        <a:lstStyle/>
        <a:p>
          <a:r>
            <a:rPr lang="en-US" sz="1600" b="1" dirty="0"/>
            <a:t>8.1 Operational planning and control </a:t>
          </a:r>
        </a:p>
      </dgm:t>
    </dgm:pt>
    <dgm:pt modelId="{7F37099F-0AB5-4C44-A820-F8B5136E910D}" type="parTrans" cxnId="{D5752843-5A5C-4EBF-8DED-19A13BC7DBC1}">
      <dgm:prSet/>
      <dgm:spPr>
        <a:ln>
          <a:tailEnd type="stealth"/>
        </a:ln>
      </dgm:spPr>
      <dgm:t>
        <a:bodyPr/>
        <a:lstStyle/>
        <a:p>
          <a:endParaRPr lang="en-US" dirty="0"/>
        </a:p>
      </dgm:t>
    </dgm:pt>
    <dgm:pt modelId="{E68A39A2-6F8F-4DC4-A506-FA97ECA776B7}" type="sibTrans" cxnId="{D5752843-5A5C-4EBF-8DED-19A13BC7DBC1}">
      <dgm:prSet/>
      <dgm:spPr/>
      <dgm:t>
        <a:bodyPr/>
        <a:lstStyle/>
        <a:p>
          <a:endParaRPr lang="en-US"/>
        </a:p>
      </dgm:t>
    </dgm:pt>
    <dgm:pt modelId="{79FE579E-EB6C-4A74-AD85-AFDDF19312F0}">
      <dgm:prSet phldrT="[Text]" custT="1"/>
      <dgm:spPr/>
      <dgm:t>
        <a:bodyPr/>
        <a:lstStyle/>
        <a:p>
          <a:r>
            <a:rPr lang="en-US" sz="1600" b="1" dirty="0"/>
            <a:t>8.2 Requirements for the educational  products and services</a:t>
          </a:r>
        </a:p>
      </dgm:t>
    </dgm:pt>
    <dgm:pt modelId="{92145D17-8DA7-4A4F-9C93-16BAAB162CFE}" type="parTrans" cxnId="{27AEBBCE-539B-4F04-87AC-5F64B8C0E224}">
      <dgm:prSet/>
      <dgm:spPr>
        <a:ln>
          <a:tailEnd type="stealth"/>
        </a:ln>
      </dgm:spPr>
      <dgm:t>
        <a:bodyPr/>
        <a:lstStyle/>
        <a:p>
          <a:endParaRPr lang="en-US" dirty="0"/>
        </a:p>
      </dgm:t>
    </dgm:pt>
    <dgm:pt modelId="{9E4813E7-2317-4159-8B54-3CB23ED52742}" type="sibTrans" cxnId="{27AEBBCE-539B-4F04-87AC-5F64B8C0E224}">
      <dgm:prSet/>
      <dgm:spPr/>
      <dgm:t>
        <a:bodyPr/>
        <a:lstStyle/>
        <a:p>
          <a:endParaRPr lang="en-US"/>
        </a:p>
      </dgm:t>
    </dgm:pt>
    <dgm:pt modelId="{4EF52333-6F94-4426-B03B-A6E39E2D63C6}">
      <dgm:prSet phldrT="[Text]" phldr="1"/>
      <dgm:spPr/>
      <dgm:t>
        <a:bodyPr/>
        <a:lstStyle/>
        <a:p>
          <a:endParaRPr lang="en-US" dirty="0"/>
        </a:p>
      </dgm:t>
    </dgm:pt>
    <dgm:pt modelId="{0A6581EB-E5EC-4B91-9037-765C7B17FF4D}" type="parTrans" cxnId="{845321C2-586C-4C99-AB3F-3B23744219A5}">
      <dgm:prSet/>
      <dgm:spPr/>
      <dgm:t>
        <a:bodyPr/>
        <a:lstStyle/>
        <a:p>
          <a:endParaRPr lang="en-US"/>
        </a:p>
      </dgm:t>
    </dgm:pt>
    <dgm:pt modelId="{6A16EA82-5CFB-41E6-9486-AFFBC5B4DBF6}" type="sibTrans" cxnId="{845321C2-586C-4C99-AB3F-3B23744219A5}">
      <dgm:prSet/>
      <dgm:spPr/>
      <dgm:t>
        <a:bodyPr/>
        <a:lstStyle/>
        <a:p>
          <a:endParaRPr lang="en-US"/>
        </a:p>
      </dgm:t>
    </dgm:pt>
    <dgm:pt modelId="{2BBA4556-8EF0-4F17-A595-169B112CABA5}">
      <dgm:prSet phldrT="[Text]"/>
      <dgm:spPr/>
      <dgm:t>
        <a:bodyPr/>
        <a:lstStyle/>
        <a:p>
          <a:endParaRPr lang="en-US" dirty="0"/>
        </a:p>
      </dgm:t>
    </dgm:pt>
    <dgm:pt modelId="{B09CC0A8-00AE-4B39-96B5-222E833478C2}" type="parTrans" cxnId="{07DD8A64-E96A-434E-A5E2-5E59A8AE0C55}">
      <dgm:prSet/>
      <dgm:spPr/>
      <dgm:t>
        <a:bodyPr/>
        <a:lstStyle/>
        <a:p>
          <a:endParaRPr lang="en-US"/>
        </a:p>
      </dgm:t>
    </dgm:pt>
    <dgm:pt modelId="{E7B2ECE1-5DC4-4A9A-B05E-C50A1B6C739A}" type="sibTrans" cxnId="{07DD8A64-E96A-434E-A5E2-5E59A8AE0C55}">
      <dgm:prSet/>
      <dgm:spPr/>
      <dgm:t>
        <a:bodyPr/>
        <a:lstStyle/>
        <a:p>
          <a:endParaRPr lang="en-US"/>
        </a:p>
      </dgm:t>
    </dgm:pt>
    <dgm:pt modelId="{961283CF-5514-486B-9110-8A71A4363580}">
      <dgm:prSet phldrT="[Text]"/>
      <dgm:spPr/>
      <dgm:t>
        <a:bodyPr/>
        <a:lstStyle/>
        <a:p>
          <a:endParaRPr lang="en-US" dirty="0"/>
        </a:p>
      </dgm:t>
    </dgm:pt>
    <dgm:pt modelId="{32568FBF-745D-4DE9-9946-642E23D16CDC}" type="parTrans" cxnId="{8A64F95D-B1DF-40A8-9BF1-D5BF617BAE1B}">
      <dgm:prSet/>
      <dgm:spPr/>
      <dgm:t>
        <a:bodyPr/>
        <a:lstStyle/>
        <a:p>
          <a:endParaRPr lang="en-US"/>
        </a:p>
      </dgm:t>
    </dgm:pt>
    <dgm:pt modelId="{3806EFAB-EBE9-4BF6-89B0-1A7F7497414F}" type="sibTrans" cxnId="{8A64F95D-B1DF-40A8-9BF1-D5BF617BAE1B}">
      <dgm:prSet/>
      <dgm:spPr/>
      <dgm:t>
        <a:bodyPr/>
        <a:lstStyle/>
        <a:p>
          <a:endParaRPr lang="en-US"/>
        </a:p>
      </dgm:t>
    </dgm:pt>
    <dgm:pt modelId="{797E05B3-8B91-463E-A3F8-7E1FBEA820C6}">
      <dgm:prSet phldrT="[Text]"/>
      <dgm:spPr/>
      <dgm:t>
        <a:bodyPr/>
        <a:lstStyle/>
        <a:p>
          <a:endParaRPr lang="en-US" dirty="0"/>
        </a:p>
      </dgm:t>
    </dgm:pt>
    <dgm:pt modelId="{AF032ACD-121C-4B6B-9197-6E5AC4752885}" type="parTrans" cxnId="{7D154FDE-BFAD-46B4-93A7-B561301D8E00}">
      <dgm:prSet/>
      <dgm:spPr/>
      <dgm:t>
        <a:bodyPr/>
        <a:lstStyle/>
        <a:p>
          <a:endParaRPr lang="en-US"/>
        </a:p>
      </dgm:t>
    </dgm:pt>
    <dgm:pt modelId="{CFD4184A-7484-4E34-BACE-717C66BEF6A5}" type="sibTrans" cxnId="{7D154FDE-BFAD-46B4-93A7-B561301D8E00}">
      <dgm:prSet/>
      <dgm:spPr/>
      <dgm:t>
        <a:bodyPr/>
        <a:lstStyle/>
        <a:p>
          <a:endParaRPr lang="en-US"/>
        </a:p>
      </dgm:t>
    </dgm:pt>
    <dgm:pt modelId="{B8E69B88-0CFD-4E0A-AEF0-42455FD9D4A3}">
      <dgm:prSet phldrT="[Text]"/>
      <dgm:spPr/>
      <dgm:t>
        <a:bodyPr/>
        <a:lstStyle/>
        <a:p>
          <a:endParaRPr lang="en-US" dirty="0"/>
        </a:p>
      </dgm:t>
    </dgm:pt>
    <dgm:pt modelId="{B67CEB6C-4EFC-46AB-821F-9890973263FA}" type="parTrans" cxnId="{C3877A74-9F2B-457B-8B07-3D014A33E966}">
      <dgm:prSet/>
      <dgm:spPr/>
      <dgm:t>
        <a:bodyPr/>
        <a:lstStyle/>
        <a:p>
          <a:endParaRPr lang="en-US"/>
        </a:p>
      </dgm:t>
    </dgm:pt>
    <dgm:pt modelId="{6E6DEDCB-DAB5-4238-A52C-FDEC7D3BAA46}" type="sibTrans" cxnId="{C3877A74-9F2B-457B-8B07-3D014A33E966}">
      <dgm:prSet/>
      <dgm:spPr/>
      <dgm:t>
        <a:bodyPr/>
        <a:lstStyle/>
        <a:p>
          <a:endParaRPr lang="en-US"/>
        </a:p>
      </dgm:t>
    </dgm:pt>
    <dgm:pt modelId="{1F24E4CE-D420-4FCB-A852-46FB70A23CC9}">
      <dgm:prSet phldrT="[Text]"/>
      <dgm:spPr/>
      <dgm:t>
        <a:bodyPr/>
        <a:lstStyle/>
        <a:p>
          <a:endParaRPr lang="en-US" dirty="0"/>
        </a:p>
      </dgm:t>
    </dgm:pt>
    <dgm:pt modelId="{29FCADB3-D2BF-40AA-A563-6328CD6C99AB}" type="parTrans" cxnId="{6A0D243A-090C-429D-A2FC-B35AC7DF65F7}">
      <dgm:prSet/>
      <dgm:spPr/>
      <dgm:t>
        <a:bodyPr/>
        <a:lstStyle/>
        <a:p>
          <a:endParaRPr lang="en-US"/>
        </a:p>
      </dgm:t>
    </dgm:pt>
    <dgm:pt modelId="{04E6194C-EC1D-48C7-AEB4-5B3B65D1F8A4}" type="sibTrans" cxnId="{6A0D243A-090C-429D-A2FC-B35AC7DF65F7}">
      <dgm:prSet/>
      <dgm:spPr/>
      <dgm:t>
        <a:bodyPr/>
        <a:lstStyle/>
        <a:p>
          <a:endParaRPr lang="en-US"/>
        </a:p>
      </dgm:t>
    </dgm:pt>
    <dgm:pt modelId="{1F767124-B668-4911-997E-63BA9367F9EA}">
      <dgm:prSet custT="1"/>
      <dgm:spPr/>
      <dgm:t>
        <a:bodyPr/>
        <a:lstStyle/>
        <a:p>
          <a:r>
            <a:rPr lang="en-US" sz="1600" b="1" dirty="0"/>
            <a:t>8.3 Design and development of the educational products and services</a:t>
          </a:r>
        </a:p>
      </dgm:t>
    </dgm:pt>
    <dgm:pt modelId="{B703187C-8644-4B2C-AB75-E60BD3A33CFA}" type="parTrans" cxnId="{9A733614-E0BF-4F70-89C6-F8B701A49866}">
      <dgm:prSet/>
      <dgm:spPr>
        <a:ln>
          <a:tailEnd type="stealth"/>
        </a:ln>
      </dgm:spPr>
      <dgm:t>
        <a:bodyPr/>
        <a:lstStyle/>
        <a:p>
          <a:endParaRPr lang="en-US" dirty="0"/>
        </a:p>
      </dgm:t>
    </dgm:pt>
    <dgm:pt modelId="{16DBB541-49FF-4C1D-AD4A-D7AC825F58A9}" type="sibTrans" cxnId="{9A733614-E0BF-4F70-89C6-F8B701A49866}">
      <dgm:prSet/>
      <dgm:spPr/>
      <dgm:t>
        <a:bodyPr/>
        <a:lstStyle/>
        <a:p>
          <a:endParaRPr lang="en-US"/>
        </a:p>
      </dgm:t>
    </dgm:pt>
    <dgm:pt modelId="{8E1683BA-E42F-4E42-BEB0-0399F77F8BDD}">
      <dgm:prSet custT="1"/>
      <dgm:spPr/>
      <dgm:t>
        <a:bodyPr/>
        <a:lstStyle/>
        <a:p>
          <a:pPr algn="ctr"/>
          <a:r>
            <a:rPr lang="en-US" sz="1600" b="1" dirty="0"/>
            <a:t>8.4 Control of externally provided processes , products and services</a:t>
          </a:r>
        </a:p>
      </dgm:t>
    </dgm:pt>
    <dgm:pt modelId="{38CD56BB-C41F-4F48-8210-61CDE7F5CA00}" type="parTrans" cxnId="{9CA1E75E-8971-49A7-89F4-9F4895673958}">
      <dgm:prSet/>
      <dgm:spPr>
        <a:ln>
          <a:tailEnd type="stealth"/>
        </a:ln>
      </dgm:spPr>
      <dgm:t>
        <a:bodyPr/>
        <a:lstStyle/>
        <a:p>
          <a:endParaRPr lang="en-US" dirty="0"/>
        </a:p>
      </dgm:t>
    </dgm:pt>
    <dgm:pt modelId="{1D5CFF46-92BD-4176-8487-8BD683A96750}" type="sibTrans" cxnId="{9CA1E75E-8971-49A7-89F4-9F4895673958}">
      <dgm:prSet/>
      <dgm:spPr/>
      <dgm:t>
        <a:bodyPr/>
        <a:lstStyle/>
        <a:p>
          <a:endParaRPr lang="en-US"/>
        </a:p>
      </dgm:t>
    </dgm:pt>
    <dgm:pt modelId="{34BDF976-0217-45DA-A577-2A677DF0B6BD}">
      <dgm:prSet custT="1"/>
      <dgm:spPr/>
      <dgm:t>
        <a:bodyPr/>
        <a:lstStyle/>
        <a:p>
          <a:pPr algn="ctr"/>
          <a:r>
            <a:rPr lang="en-US" sz="1600" b="1" dirty="0"/>
            <a:t>8.5 Delivery of the educational products and services</a:t>
          </a:r>
        </a:p>
      </dgm:t>
    </dgm:pt>
    <dgm:pt modelId="{50C533EE-34BC-47BB-AF8D-3AF560F22F80}" type="parTrans" cxnId="{DFBD1187-0B60-4E14-B282-BEADA5EE6B35}">
      <dgm:prSet/>
      <dgm:spPr>
        <a:ln>
          <a:tailEnd type="stealth"/>
        </a:ln>
      </dgm:spPr>
      <dgm:t>
        <a:bodyPr/>
        <a:lstStyle/>
        <a:p>
          <a:endParaRPr lang="en-US" dirty="0"/>
        </a:p>
      </dgm:t>
    </dgm:pt>
    <dgm:pt modelId="{A541E123-8725-4482-A95D-EEE1EFC3B775}" type="sibTrans" cxnId="{DFBD1187-0B60-4E14-B282-BEADA5EE6B35}">
      <dgm:prSet/>
      <dgm:spPr/>
      <dgm:t>
        <a:bodyPr/>
        <a:lstStyle/>
        <a:p>
          <a:endParaRPr lang="en-US"/>
        </a:p>
      </dgm:t>
    </dgm:pt>
    <dgm:pt modelId="{56BA852B-36FF-4421-A833-ECEB68CFF6F6}">
      <dgm:prSet custT="1"/>
      <dgm:spPr>
        <a:solidFill>
          <a:schemeClr val="accent2">
            <a:lumMod val="75000"/>
          </a:schemeClr>
        </a:solidFill>
      </dgm:spPr>
      <dgm:t>
        <a:bodyPr/>
        <a:lstStyle/>
        <a:p>
          <a:r>
            <a:rPr lang="en-US" sz="1600" b="1" dirty="0"/>
            <a:t>8.6 Release of the educational products and services</a:t>
          </a:r>
        </a:p>
      </dgm:t>
    </dgm:pt>
    <dgm:pt modelId="{CC123CB0-499A-42EE-8FAD-2C8768F2AC76}" type="parTrans" cxnId="{E0EF7695-4281-43C4-B803-901E71CA4A4E}">
      <dgm:prSet/>
      <dgm:spPr>
        <a:ln>
          <a:tailEnd type="stealth"/>
        </a:ln>
      </dgm:spPr>
      <dgm:t>
        <a:bodyPr/>
        <a:lstStyle/>
        <a:p>
          <a:endParaRPr lang="en-US" dirty="0"/>
        </a:p>
      </dgm:t>
    </dgm:pt>
    <dgm:pt modelId="{70E316F4-D9FA-4AFC-9C55-177E01480E37}" type="sibTrans" cxnId="{E0EF7695-4281-43C4-B803-901E71CA4A4E}">
      <dgm:prSet/>
      <dgm:spPr/>
      <dgm:t>
        <a:bodyPr/>
        <a:lstStyle/>
        <a:p>
          <a:endParaRPr lang="en-US"/>
        </a:p>
      </dgm:t>
    </dgm:pt>
    <dgm:pt modelId="{8281EA70-4333-4EA5-9321-7FE98D0978BA}">
      <dgm:prSet custT="1"/>
      <dgm:spPr/>
      <dgm:t>
        <a:bodyPr/>
        <a:lstStyle/>
        <a:p>
          <a:r>
            <a:rPr lang="en-US" sz="1600" b="1" dirty="0"/>
            <a:t>8.7 Control of nonconforming outputs </a:t>
          </a:r>
        </a:p>
      </dgm:t>
    </dgm:pt>
    <dgm:pt modelId="{FFEC109D-DED3-42EC-929D-1034940176F4}" type="parTrans" cxnId="{B545CEA8-D295-4CA7-8718-0D26C8F98906}">
      <dgm:prSet/>
      <dgm:spPr>
        <a:ln>
          <a:tailEnd type="stealth"/>
        </a:ln>
      </dgm:spPr>
      <dgm:t>
        <a:bodyPr/>
        <a:lstStyle/>
        <a:p>
          <a:endParaRPr lang="en-US" dirty="0"/>
        </a:p>
      </dgm:t>
    </dgm:pt>
    <dgm:pt modelId="{555C4D6C-83BF-45EC-A7F7-96BC118B0B6F}" type="sibTrans" cxnId="{B545CEA8-D295-4CA7-8718-0D26C8F98906}">
      <dgm:prSet/>
      <dgm:spPr/>
      <dgm:t>
        <a:bodyPr/>
        <a:lstStyle/>
        <a:p>
          <a:endParaRPr lang="en-US"/>
        </a:p>
      </dgm:t>
    </dgm:pt>
    <dgm:pt modelId="{4547B1A0-0880-461D-B6CF-6474365908A7}" type="pres">
      <dgm:prSet presAssocID="{AFA49C8E-74B1-41C9-A226-D2AFEBFF1359}" presName="cycle" presStyleCnt="0">
        <dgm:presLayoutVars>
          <dgm:chMax val="1"/>
          <dgm:dir/>
          <dgm:animLvl val="ctr"/>
          <dgm:resizeHandles val="exact"/>
        </dgm:presLayoutVars>
      </dgm:prSet>
      <dgm:spPr/>
    </dgm:pt>
    <dgm:pt modelId="{2E004CD1-20BA-49A0-A209-B60293E265A4}" type="pres">
      <dgm:prSet presAssocID="{D9814CB5-0341-4380-B453-E86BDF8CC729}" presName="centerShape" presStyleLbl="node0" presStyleIdx="0" presStyleCnt="1" custScaleX="161310"/>
      <dgm:spPr/>
    </dgm:pt>
    <dgm:pt modelId="{2C925DA8-0CB1-4A5F-A472-9435CB97C346}" type="pres">
      <dgm:prSet presAssocID="{7F37099F-0AB5-4C44-A820-F8B5136E910D}" presName="Name9" presStyleLbl="parChTrans1D2" presStyleIdx="0" presStyleCnt="7"/>
      <dgm:spPr/>
    </dgm:pt>
    <dgm:pt modelId="{BF585ACC-0262-49A6-9B5D-619CB5445E29}" type="pres">
      <dgm:prSet presAssocID="{7F37099F-0AB5-4C44-A820-F8B5136E910D}" presName="connTx" presStyleLbl="parChTrans1D2" presStyleIdx="0" presStyleCnt="7"/>
      <dgm:spPr/>
    </dgm:pt>
    <dgm:pt modelId="{497B8648-BC72-4798-8EA6-A9E3643FB6F5}" type="pres">
      <dgm:prSet presAssocID="{503A1A07-063A-4ED8-BAA0-D0C68E1F85FB}" presName="node" presStyleLbl="node1" presStyleIdx="0" presStyleCnt="7" custScaleX="173075" custRadScaleRad="110579" custRadScaleInc="13525">
        <dgm:presLayoutVars>
          <dgm:bulletEnabled val="1"/>
        </dgm:presLayoutVars>
      </dgm:prSet>
      <dgm:spPr/>
    </dgm:pt>
    <dgm:pt modelId="{AB1D36F2-1831-412F-8136-2F52199C4D45}" type="pres">
      <dgm:prSet presAssocID="{92145D17-8DA7-4A4F-9C93-16BAAB162CFE}" presName="Name9" presStyleLbl="parChTrans1D2" presStyleIdx="1" presStyleCnt="7"/>
      <dgm:spPr/>
    </dgm:pt>
    <dgm:pt modelId="{0643699E-EB2A-440D-81D8-790D3E0B4094}" type="pres">
      <dgm:prSet presAssocID="{92145D17-8DA7-4A4F-9C93-16BAAB162CFE}" presName="connTx" presStyleLbl="parChTrans1D2" presStyleIdx="1" presStyleCnt="7"/>
      <dgm:spPr/>
    </dgm:pt>
    <dgm:pt modelId="{4C3E439D-899C-40C1-B4E4-E6FB79660B5B}" type="pres">
      <dgm:prSet presAssocID="{79FE579E-EB6C-4A74-AD85-AFDDF19312F0}" presName="node" presStyleLbl="node1" presStyleIdx="1" presStyleCnt="7" custScaleX="149165" custScaleY="135294" custRadScaleRad="133520" custRadScaleInc="40497">
        <dgm:presLayoutVars>
          <dgm:bulletEnabled val="1"/>
        </dgm:presLayoutVars>
      </dgm:prSet>
      <dgm:spPr/>
    </dgm:pt>
    <dgm:pt modelId="{395C75A2-4220-4BB6-A014-214C2EE4BF76}" type="pres">
      <dgm:prSet presAssocID="{B703187C-8644-4B2C-AB75-E60BD3A33CFA}" presName="Name9" presStyleLbl="parChTrans1D2" presStyleIdx="2" presStyleCnt="7"/>
      <dgm:spPr/>
    </dgm:pt>
    <dgm:pt modelId="{252DE532-E410-4F37-A014-47ADCFBF99A3}" type="pres">
      <dgm:prSet presAssocID="{B703187C-8644-4B2C-AB75-E60BD3A33CFA}" presName="connTx" presStyleLbl="parChTrans1D2" presStyleIdx="2" presStyleCnt="7"/>
      <dgm:spPr/>
    </dgm:pt>
    <dgm:pt modelId="{801BE98A-3C2B-48E6-8603-426806C4B036}" type="pres">
      <dgm:prSet presAssocID="{1F767124-B668-4911-997E-63BA9367F9EA}" presName="node" presStyleLbl="node1" presStyleIdx="2" presStyleCnt="7" custScaleX="150453" custScaleY="123531" custRadScaleRad="119566" custRadScaleInc="-6443">
        <dgm:presLayoutVars>
          <dgm:bulletEnabled val="1"/>
        </dgm:presLayoutVars>
      </dgm:prSet>
      <dgm:spPr/>
    </dgm:pt>
    <dgm:pt modelId="{CBF7B668-E800-4106-9B88-285488096D0F}" type="pres">
      <dgm:prSet presAssocID="{38CD56BB-C41F-4F48-8210-61CDE7F5CA00}" presName="Name9" presStyleLbl="parChTrans1D2" presStyleIdx="3" presStyleCnt="7"/>
      <dgm:spPr/>
    </dgm:pt>
    <dgm:pt modelId="{7C1D52C0-B967-4D6E-8ADD-5648A08072A1}" type="pres">
      <dgm:prSet presAssocID="{38CD56BB-C41F-4F48-8210-61CDE7F5CA00}" presName="connTx" presStyleLbl="parChTrans1D2" presStyleIdx="3" presStyleCnt="7"/>
      <dgm:spPr/>
    </dgm:pt>
    <dgm:pt modelId="{B8C10E19-CDA0-40C1-8FCA-F4EA67D3757D}" type="pres">
      <dgm:prSet presAssocID="{8E1683BA-E42F-4E42-BEB0-0399F77F8BDD}" presName="node" presStyleLbl="node1" presStyleIdx="3" presStyleCnt="7" custScaleX="172260" custScaleY="116197">
        <dgm:presLayoutVars>
          <dgm:bulletEnabled val="1"/>
        </dgm:presLayoutVars>
      </dgm:prSet>
      <dgm:spPr/>
    </dgm:pt>
    <dgm:pt modelId="{EB861FC1-97F1-4918-B84D-6724C5C864E3}" type="pres">
      <dgm:prSet presAssocID="{50C533EE-34BC-47BB-AF8D-3AF560F22F80}" presName="Name9" presStyleLbl="parChTrans1D2" presStyleIdx="4" presStyleCnt="7"/>
      <dgm:spPr/>
    </dgm:pt>
    <dgm:pt modelId="{522E82B9-DE8F-4BA4-BE03-3F3165CB04BD}" type="pres">
      <dgm:prSet presAssocID="{50C533EE-34BC-47BB-AF8D-3AF560F22F80}" presName="connTx" presStyleLbl="parChTrans1D2" presStyleIdx="4" presStyleCnt="7"/>
      <dgm:spPr/>
    </dgm:pt>
    <dgm:pt modelId="{7017966E-7ACF-43D9-B2DD-52FD4673C55F}" type="pres">
      <dgm:prSet presAssocID="{34BDF976-0217-45DA-A577-2A677DF0B6BD}" presName="node" presStyleLbl="node1" presStyleIdx="4" presStyleCnt="7" custScaleX="126173" custScaleY="121143" custRadScaleRad="109160" custRadScaleInc="31647">
        <dgm:presLayoutVars>
          <dgm:bulletEnabled val="1"/>
        </dgm:presLayoutVars>
      </dgm:prSet>
      <dgm:spPr/>
    </dgm:pt>
    <dgm:pt modelId="{95078B48-20EB-4830-95AA-E83A81957B8B}" type="pres">
      <dgm:prSet presAssocID="{CC123CB0-499A-42EE-8FAD-2C8768F2AC76}" presName="Name9" presStyleLbl="parChTrans1D2" presStyleIdx="5" presStyleCnt="7"/>
      <dgm:spPr/>
    </dgm:pt>
    <dgm:pt modelId="{60172602-AFA2-4FDA-A69C-89BC5F03DD96}" type="pres">
      <dgm:prSet presAssocID="{CC123CB0-499A-42EE-8FAD-2C8768F2AC76}" presName="connTx" presStyleLbl="parChTrans1D2" presStyleIdx="5" presStyleCnt="7"/>
      <dgm:spPr/>
    </dgm:pt>
    <dgm:pt modelId="{28665824-4BEF-4E92-A3D3-EEA11884C22F}" type="pres">
      <dgm:prSet presAssocID="{56BA852B-36FF-4421-A833-ECEB68CFF6F6}" presName="node" presStyleLbl="node1" presStyleIdx="5" presStyleCnt="7" custScaleX="163126" custScaleY="109292" custRadScaleRad="115724" custRadScaleInc="4977">
        <dgm:presLayoutVars>
          <dgm:bulletEnabled val="1"/>
        </dgm:presLayoutVars>
      </dgm:prSet>
      <dgm:spPr/>
    </dgm:pt>
    <dgm:pt modelId="{8E420A2A-A1DA-4C0D-A044-9B99DFA4188A}" type="pres">
      <dgm:prSet presAssocID="{FFEC109D-DED3-42EC-929D-1034940176F4}" presName="Name9" presStyleLbl="parChTrans1D2" presStyleIdx="6" presStyleCnt="7"/>
      <dgm:spPr/>
    </dgm:pt>
    <dgm:pt modelId="{C228A5AB-F6A0-45BF-BD1D-9EC6EB315BA3}" type="pres">
      <dgm:prSet presAssocID="{FFEC109D-DED3-42EC-929D-1034940176F4}" presName="connTx" presStyleLbl="parChTrans1D2" presStyleIdx="6" presStyleCnt="7"/>
      <dgm:spPr/>
    </dgm:pt>
    <dgm:pt modelId="{3F4D892F-D171-4AB9-951C-FDFB590B9B15}" type="pres">
      <dgm:prSet presAssocID="{8281EA70-4333-4EA5-9321-7FE98D0978BA}" presName="node" presStyleLbl="node1" presStyleIdx="6" presStyleCnt="7" custScaleX="171676" custScaleY="119371" custRadScaleRad="123276" custRadScaleInc="-29279">
        <dgm:presLayoutVars>
          <dgm:bulletEnabled val="1"/>
        </dgm:presLayoutVars>
      </dgm:prSet>
      <dgm:spPr/>
    </dgm:pt>
  </dgm:ptLst>
  <dgm:cxnLst>
    <dgm:cxn modelId="{C6511F04-9A84-4093-B564-F4BCAC88D1B9}" type="presOf" srcId="{50C533EE-34BC-47BB-AF8D-3AF560F22F80}" destId="{522E82B9-DE8F-4BA4-BE03-3F3165CB04BD}" srcOrd="1" destOrd="0" presId="urn:microsoft.com/office/officeart/2005/8/layout/radial1"/>
    <dgm:cxn modelId="{1FA42704-54C3-4FF8-81BF-79A60899F9BE}" type="presOf" srcId="{FFEC109D-DED3-42EC-929D-1034940176F4}" destId="{8E420A2A-A1DA-4C0D-A044-9B99DFA4188A}" srcOrd="0" destOrd="0" presId="urn:microsoft.com/office/officeart/2005/8/layout/radial1"/>
    <dgm:cxn modelId="{FC66870C-F393-45B6-B2C2-CA19322E9B82}" type="presOf" srcId="{56BA852B-36FF-4421-A833-ECEB68CFF6F6}" destId="{28665824-4BEF-4E92-A3D3-EEA11884C22F}" srcOrd="0" destOrd="0" presId="urn:microsoft.com/office/officeart/2005/8/layout/radial1"/>
    <dgm:cxn modelId="{962F9710-69DE-463D-BC69-DF7CFC743F3E}" type="presOf" srcId="{CC123CB0-499A-42EE-8FAD-2C8768F2AC76}" destId="{95078B48-20EB-4830-95AA-E83A81957B8B}" srcOrd="0" destOrd="0" presId="urn:microsoft.com/office/officeart/2005/8/layout/radial1"/>
    <dgm:cxn modelId="{9A733614-E0BF-4F70-89C6-F8B701A49866}" srcId="{D9814CB5-0341-4380-B453-E86BDF8CC729}" destId="{1F767124-B668-4911-997E-63BA9367F9EA}" srcOrd="2" destOrd="0" parTransId="{B703187C-8644-4B2C-AB75-E60BD3A33CFA}" sibTransId="{16DBB541-49FF-4C1D-AD4A-D7AC825F58A9}"/>
    <dgm:cxn modelId="{114AD414-90D6-4728-B237-87E31314DB4F}" type="presOf" srcId="{CC123CB0-499A-42EE-8FAD-2C8768F2AC76}" destId="{60172602-AFA2-4FDA-A69C-89BC5F03DD96}" srcOrd="1" destOrd="0" presId="urn:microsoft.com/office/officeart/2005/8/layout/radial1"/>
    <dgm:cxn modelId="{6C894019-63EB-474A-865A-E7DCFE56537B}" type="presOf" srcId="{7F37099F-0AB5-4C44-A820-F8B5136E910D}" destId="{2C925DA8-0CB1-4A5F-A472-9435CB97C346}" srcOrd="0" destOrd="0" presId="urn:microsoft.com/office/officeart/2005/8/layout/radial1"/>
    <dgm:cxn modelId="{A93E3030-3309-46BD-9D79-8719FCF34533}" type="presOf" srcId="{B703187C-8644-4B2C-AB75-E60BD3A33CFA}" destId="{252DE532-E410-4F37-A014-47ADCFBF99A3}" srcOrd="1" destOrd="0" presId="urn:microsoft.com/office/officeart/2005/8/layout/radial1"/>
    <dgm:cxn modelId="{E1105F33-E72F-49BC-90AC-3EE389C83FC5}" type="presOf" srcId="{FFEC109D-DED3-42EC-929D-1034940176F4}" destId="{C228A5AB-F6A0-45BF-BD1D-9EC6EB315BA3}" srcOrd="1" destOrd="0" presId="urn:microsoft.com/office/officeart/2005/8/layout/radial1"/>
    <dgm:cxn modelId="{5C20113A-94E8-4C8B-9700-98E2D52EE58D}" type="presOf" srcId="{34BDF976-0217-45DA-A577-2A677DF0B6BD}" destId="{7017966E-7ACF-43D9-B2DD-52FD4673C55F}" srcOrd="0" destOrd="0" presId="urn:microsoft.com/office/officeart/2005/8/layout/radial1"/>
    <dgm:cxn modelId="{6A0D243A-090C-429D-A2FC-B35AC7DF65F7}" srcId="{AFA49C8E-74B1-41C9-A226-D2AFEBFF1359}" destId="{1F24E4CE-D420-4FCB-A852-46FB70A23CC9}" srcOrd="2" destOrd="0" parTransId="{29FCADB3-D2BF-40AA-A563-6328CD6C99AB}" sibTransId="{04E6194C-EC1D-48C7-AEB4-5B3B65D1F8A4}"/>
    <dgm:cxn modelId="{8A64F95D-B1DF-40A8-9BF1-D5BF617BAE1B}" srcId="{4EF52333-6F94-4426-B03B-A6E39E2D63C6}" destId="{961283CF-5514-486B-9110-8A71A4363580}" srcOrd="1" destOrd="0" parTransId="{32568FBF-745D-4DE9-9946-642E23D16CDC}" sibTransId="{3806EFAB-EBE9-4BF6-89B0-1A7F7497414F}"/>
    <dgm:cxn modelId="{9CA1E75E-8971-49A7-89F4-9F4895673958}" srcId="{D9814CB5-0341-4380-B453-E86BDF8CC729}" destId="{8E1683BA-E42F-4E42-BEB0-0399F77F8BDD}" srcOrd="3" destOrd="0" parTransId="{38CD56BB-C41F-4F48-8210-61CDE7F5CA00}" sibTransId="{1D5CFF46-92BD-4176-8487-8BD683A96750}"/>
    <dgm:cxn modelId="{D5752843-5A5C-4EBF-8DED-19A13BC7DBC1}" srcId="{D9814CB5-0341-4380-B453-E86BDF8CC729}" destId="{503A1A07-063A-4ED8-BAA0-D0C68E1F85FB}" srcOrd="0" destOrd="0" parTransId="{7F37099F-0AB5-4C44-A820-F8B5136E910D}" sibTransId="{E68A39A2-6F8F-4DC4-A506-FA97ECA776B7}"/>
    <dgm:cxn modelId="{07DD8A64-E96A-434E-A5E2-5E59A8AE0C55}" srcId="{4EF52333-6F94-4426-B03B-A6E39E2D63C6}" destId="{2BBA4556-8EF0-4F17-A595-169B112CABA5}" srcOrd="0" destOrd="0" parTransId="{B09CC0A8-00AE-4B39-96B5-222E833478C2}" sibTransId="{E7B2ECE1-5DC4-4A9A-B05E-C50A1B6C739A}"/>
    <dgm:cxn modelId="{C3877A74-9F2B-457B-8B07-3D014A33E966}" srcId="{4EF52333-6F94-4426-B03B-A6E39E2D63C6}" destId="{B8E69B88-0CFD-4E0A-AEF0-42455FD9D4A3}" srcOrd="3" destOrd="0" parTransId="{B67CEB6C-4EFC-46AB-821F-9890973263FA}" sibTransId="{6E6DEDCB-DAB5-4238-A52C-FDEC7D3BAA46}"/>
    <dgm:cxn modelId="{37655756-6A8A-4CEC-A003-C9E394321AEC}" type="presOf" srcId="{38CD56BB-C41F-4F48-8210-61CDE7F5CA00}" destId="{7C1D52C0-B967-4D6E-8ADD-5648A08072A1}" srcOrd="1" destOrd="0" presId="urn:microsoft.com/office/officeart/2005/8/layout/radial1"/>
    <dgm:cxn modelId="{DFBD1187-0B60-4E14-B282-BEADA5EE6B35}" srcId="{D9814CB5-0341-4380-B453-E86BDF8CC729}" destId="{34BDF976-0217-45DA-A577-2A677DF0B6BD}" srcOrd="4" destOrd="0" parTransId="{50C533EE-34BC-47BB-AF8D-3AF560F22F80}" sibTransId="{A541E123-8725-4482-A95D-EEE1EFC3B775}"/>
    <dgm:cxn modelId="{94A8A18B-C252-492C-A021-4881C36E31FA}" type="presOf" srcId="{8E1683BA-E42F-4E42-BEB0-0399F77F8BDD}" destId="{B8C10E19-CDA0-40C1-8FCA-F4EA67D3757D}" srcOrd="0" destOrd="0" presId="urn:microsoft.com/office/officeart/2005/8/layout/radial1"/>
    <dgm:cxn modelId="{80446391-26E4-42DA-94F0-58BFF0CD6547}" type="presOf" srcId="{503A1A07-063A-4ED8-BAA0-D0C68E1F85FB}" destId="{497B8648-BC72-4798-8EA6-A9E3643FB6F5}" srcOrd="0" destOrd="0" presId="urn:microsoft.com/office/officeart/2005/8/layout/radial1"/>
    <dgm:cxn modelId="{1AA94694-6365-4212-B5BE-4ADFC0EC140B}" type="presOf" srcId="{92145D17-8DA7-4A4F-9C93-16BAAB162CFE}" destId="{AB1D36F2-1831-412F-8136-2F52199C4D45}" srcOrd="0" destOrd="0" presId="urn:microsoft.com/office/officeart/2005/8/layout/radial1"/>
    <dgm:cxn modelId="{E0EF7695-4281-43C4-B803-901E71CA4A4E}" srcId="{D9814CB5-0341-4380-B453-E86BDF8CC729}" destId="{56BA852B-36FF-4421-A833-ECEB68CFF6F6}" srcOrd="5" destOrd="0" parTransId="{CC123CB0-499A-42EE-8FAD-2C8768F2AC76}" sibTransId="{70E316F4-D9FA-4AFC-9C55-177E01480E37}"/>
    <dgm:cxn modelId="{B545CEA8-D295-4CA7-8718-0D26C8F98906}" srcId="{D9814CB5-0341-4380-B453-E86BDF8CC729}" destId="{8281EA70-4333-4EA5-9321-7FE98D0978BA}" srcOrd="6" destOrd="0" parTransId="{FFEC109D-DED3-42EC-929D-1034940176F4}" sibTransId="{555C4D6C-83BF-45EC-A7F7-96BC118B0B6F}"/>
    <dgm:cxn modelId="{DC2C1DB0-7CD9-46EF-945E-5F4419CDE9B3}" type="presOf" srcId="{8281EA70-4333-4EA5-9321-7FE98D0978BA}" destId="{3F4D892F-D171-4AB9-951C-FDFB590B9B15}" srcOrd="0" destOrd="0" presId="urn:microsoft.com/office/officeart/2005/8/layout/radial1"/>
    <dgm:cxn modelId="{E0A927BC-A8B2-41E8-82F2-DB08373B0500}" type="presOf" srcId="{50C533EE-34BC-47BB-AF8D-3AF560F22F80}" destId="{EB861FC1-97F1-4918-B84D-6724C5C864E3}" srcOrd="0" destOrd="0" presId="urn:microsoft.com/office/officeart/2005/8/layout/radial1"/>
    <dgm:cxn modelId="{8D32AABD-3D9C-47A6-9066-84C24F75CEDD}" type="presOf" srcId="{38CD56BB-C41F-4F48-8210-61CDE7F5CA00}" destId="{CBF7B668-E800-4106-9B88-285488096D0F}" srcOrd="0" destOrd="0" presId="urn:microsoft.com/office/officeart/2005/8/layout/radial1"/>
    <dgm:cxn modelId="{4FEE9DBF-19E7-4783-ABA7-351706734E5E}" type="presOf" srcId="{D9814CB5-0341-4380-B453-E86BDF8CC729}" destId="{2E004CD1-20BA-49A0-A209-B60293E265A4}" srcOrd="0" destOrd="0" presId="urn:microsoft.com/office/officeart/2005/8/layout/radial1"/>
    <dgm:cxn modelId="{845321C2-586C-4C99-AB3F-3B23744219A5}" srcId="{AFA49C8E-74B1-41C9-A226-D2AFEBFF1359}" destId="{4EF52333-6F94-4426-B03B-A6E39E2D63C6}" srcOrd="1" destOrd="0" parTransId="{0A6581EB-E5EC-4B91-9037-765C7B17FF4D}" sibTransId="{6A16EA82-5CFB-41E6-9486-AFFBC5B4DBF6}"/>
    <dgm:cxn modelId="{D530A5C9-A7BA-4B6A-8158-62A3EF160FA9}" type="presOf" srcId="{B703187C-8644-4B2C-AB75-E60BD3A33CFA}" destId="{395C75A2-4220-4BB6-A014-214C2EE4BF76}" srcOrd="0" destOrd="0" presId="urn:microsoft.com/office/officeart/2005/8/layout/radial1"/>
    <dgm:cxn modelId="{27AEBBCE-539B-4F04-87AC-5F64B8C0E224}" srcId="{D9814CB5-0341-4380-B453-E86BDF8CC729}" destId="{79FE579E-EB6C-4A74-AD85-AFDDF19312F0}" srcOrd="1" destOrd="0" parTransId="{92145D17-8DA7-4A4F-9C93-16BAAB162CFE}" sibTransId="{9E4813E7-2317-4159-8B54-3CB23ED52742}"/>
    <dgm:cxn modelId="{B28963D7-997D-4261-A43E-4ABB4309C727}" type="presOf" srcId="{79FE579E-EB6C-4A74-AD85-AFDDF19312F0}" destId="{4C3E439D-899C-40C1-B4E4-E6FB79660B5B}" srcOrd="0" destOrd="0" presId="urn:microsoft.com/office/officeart/2005/8/layout/radial1"/>
    <dgm:cxn modelId="{7D154FDE-BFAD-46B4-93A7-B561301D8E00}" srcId="{4EF52333-6F94-4426-B03B-A6E39E2D63C6}" destId="{797E05B3-8B91-463E-A3F8-7E1FBEA820C6}" srcOrd="2" destOrd="0" parTransId="{AF032ACD-121C-4B6B-9197-6E5AC4752885}" sibTransId="{CFD4184A-7484-4E34-BACE-717C66BEF6A5}"/>
    <dgm:cxn modelId="{51BA3FE7-5395-4952-815E-2972071C2E2E}" type="presOf" srcId="{1F767124-B668-4911-997E-63BA9367F9EA}" destId="{801BE98A-3C2B-48E6-8603-426806C4B036}" srcOrd="0" destOrd="0" presId="urn:microsoft.com/office/officeart/2005/8/layout/radial1"/>
    <dgm:cxn modelId="{85A215EE-9AB1-4CBE-B183-289F1F218E39}" type="presOf" srcId="{92145D17-8DA7-4A4F-9C93-16BAAB162CFE}" destId="{0643699E-EB2A-440D-81D8-790D3E0B4094}" srcOrd="1" destOrd="0" presId="urn:microsoft.com/office/officeart/2005/8/layout/radial1"/>
    <dgm:cxn modelId="{59A49BF4-ABA8-4D9F-929D-0ADB7777781E}" srcId="{AFA49C8E-74B1-41C9-A226-D2AFEBFF1359}" destId="{D9814CB5-0341-4380-B453-E86BDF8CC729}" srcOrd="0" destOrd="0" parTransId="{5463410B-F899-401F-A7C8-332DEDA45B36}" sibTransId="{C92E4FE2-07AC-49E6-95B2-17CBAAA004C0}"/>
    <dgm:cxn modelId="{187EF8F9-B822-4E48-8498-5FC09195F035}" type="presOf" srcId="{AFA49C8E-74B1-41C9-A226-D2AFEBFF1359}" destId="{4547B1A0-0880-461D-B6CF-6474365908A7}" srcOrd="0" destOrd="0" presId="urn:microsoft.com/office/officeart/2005/8/layout/radial1"/>
    <dgm:cxn modelId="{48D167FF-4F04-463D-A865-576F5580BB90}" type="presOf" srcId="{7F37099F-0AB5-4C44-A820-F8B5136E910D}" destId="{BF585ACC-0262-49A6-9B5D-619CB5445E29}" srcOrd="1" destOrd="0" presId="urn:microsoft.com/office/officeart/2005/8/layout/radial1"/>
    <dgm:cxn modelId="{0696B7BA-6FD3-4396-8CA9-705E61F51BA8}" type="presParOf" srcId="{4547B1A0-0880-461D-B6CF-6474365908A7}" destId="{2E004CD1-20BA-49A0-A209-B60293E265A4}" srcOrd="0" destOrd="0" presId="urn:microsoft.com/office/officeart/2005/8/layout/radial1"/>
    <dgm:cxn modelId="{C60BB33E-563A-4F3C-9803-B90B02C959A9}" type="presParOf" srcId="{4547B1A0-0880-461D-B6CF-6474365908A7}" destId="{2C925DA8-0CB1-4A5F-A472-9435CB97C346}" srcOrd="1" destOrd="0" presId="urn:microsoft.com/office/officeart/2005/8/layout/radial1"/>
    <dgm:cxn modelId="{74E99712-9A75-49E8-A526-75D886F667A8}" type="presParOf" srcId="{2C925DA8-0CB1-4A5F-A472-9435CB97C346}" destId="{BF585ACC-0262-49A6-9B5D-619CB5445E29}" srcOrd="0" destOrd="0" presId="urn:microsoft.com/office/officeart/2005/8/layout/radial1"/>
    <dgm:cxn modelId="{7A1610E0-B1EA-4533-8F6B-25B149A5CE98}" type="presParOf" srcId="{4547B1A0-0880-461D-B6CF-6474365908A7}" destId="{497B8648-BC72-4798-8EA6-A9E3643FB6F5}" srcOrd="2" destOrd="0" presId="urn:microsoft.com/office/officeart/2005/8/layout/radial1"/>
    <dgm:cxn modelId="{9DAA9767-07B2-4661-BFD7-92C2A03FCE2B}" type="presParOf" srcId="{4547B1A0-0880-461D-B6CF-6474365908A7}" destId="{AB1D36F2-1831-412F-8136-2F52199C4D45}" srcOrd="3" destOrd="0" presId="urn:microsoft.com/office/officeart/2005/8/layout/radial1"/>
    <dgm:cxn modelId="{739FCEC2-E6B1-453C-9E09-7E6EBFF4944F}" type="presParOf" srcId="{AB1D36F2-1831-412F-8136-2F52199C4D45}" destId="{0643699E-EB2A-440D-81D8-790D3E0B4094}" srcOrd="0" destOrd="0" presId="urn:microsoft.com/office/officeart/2005/8/layout/radial1"/>
    <dgm:cxn modelId="{07C5973C-857C-40C9-AC1B-E8ED28242564}" type="presParOf" srcId="{4547B1A0-0880-461D-B6CF-6474365908A7}" destId="{4C3E439D-899C-40C1-B4E4-E6FB79660B5B}" srcOrd="4" destOrd="0" presId="urn:microsoft.com/office/officeart/2005/8/layout/radial1"/>
    <dgm:cxn modelId="{8DA2C056-AAA0-4853-95EF-1C548F509E51}" type="presParOf" srcId="{4547B1A0-0880-461D-B6CF-6474365908A7}" destId="{395C75A2-4220-4BB6-A014-214C2EE4BF76}" srcOrd="5" destOrd="0" presId="urn:microsoft.com/office/officeart/2005/8/layout/radial1"/>
    <dgm:cxn modelId="{6EE097B0-EDBD-429B-A432-D343A5FACD07}" type="presParOf" srcId="{395C75A2-4220-4BB6-A014-214C2EE4BF76}" destId="{252DE532-E410-4F37-A014-47ADCFBF99A3}" srcOrd="0" destOrd="0" presId="urn:microsoft.com/office/officeart/2005/8/layout/radial1"/>
    <dgm:cxn modelId="{84508B3F-234A-4784-A3E5-FF263ABC46EF}" type="presParOf" srcId="{4547B1A0-0880-461D-B6CF-6474365908A7}" destId="{801BE98A-3C2B-48E6-8603-426806C4B036}" srcOrd="6" destOrd="0" presId="urn:microsoft.com/office/officeart/2005/8/layout/radial1"/>
    <dgm:cxn modelId="{ED2EF90C-37A1-4BEF-898C-ED73134786A7}" type="presParOf" srcId="{4547B1A0-0880-461D-B6CF-6474365908A7}" destId="{CBF7B668-E800-4106-9B88-285488096D0F}" srcOrd="7" destOrd="0" presId="urn:microsoft.com/office/officeart/2005/8/layout/radial1"/>
    <dgm:cxn modelId="{19AA362B-2832-47F6-841C-4FD2E48A9ACC}" type="presParOf" srcId="{CBF7B668-E800-4106-9B88-285488096D0F}" destId="{7C1D52C0-B967-4D6E-8ADD-5648A08072A1}" srcOrd="0" destOrd="0" presId="urn:microsoft.com/office/officeart/2005/8/layout/radial1"/>
    <dgm:cxn modelId="{89023D8B-704D-41CB-AAD1-912ABF532F94}" type="presParOf" srcId="{4547B1A0-0880-461D-B6CF-6474365908A7}" destId="{B8C10E19-CDA0-40C1-8FCA-F4EA67D3757D}" srcOrd="8" destOrd="0" presId="urn:microsoft.com/office/officeart/2005/8/layout/radial1"/>
    <dgm:cxn modelId="{C60B6C42-7724-40F1-813D-8F222C95779D}" type="presParOf" srcId="{4547B1A0-0880-461D-B6CF-6474365908A7}" destId="{EB861FC1-97F1-4918-B84D-6724C5C864E3}" srcOrd="9" destOrd="0" presId="urn:microsoft.com/office/officeart/2005/8/layout/radial1"/>
    <dgm:cxn modelId="{D9AC46C8-5758-460E-AF23-E702288CB366}" type="presParOf" srcId="{EB861FC1-97F1-4918-B84D-6724C5C864E3}" destId="{522E82B9-DE8F-4BA4-BE03-3F3165CB04BD}" srcOrd="0" destOrd="0" presId="urn:microsoft.com/office/officeart/2005/8/layout/radial1"/>
    <dgm:cxn modelId="{B7AD615A-9532-4B01-9F4D-5F6856A98E4A}" type="presParOf" srcId="{4547B1A0-0880-461D-B6CF-6474365908A7}" destId="{7017966E-7ACF-43D9-B2DD-52FD4673C55F}" srcOrd="10" destOrd="0" presId="urn:microsoft.com/office/officeart/2005/8/layout/radial1"/>
    <dgm:cxn modelId="{29116E05-BDA2-4109-B61C-F6A80AAB90FB}" type="presParOf" srcId="{4547B1A0-0880-461D-B6CF-6474365908A7}" destId="{95078B48-20EB-4830-95AA-E83A81957B8B}" srcOrd="11" destOrd="0" presId="urn:microsoft.com/office/officeart/2005/8/layout/radial1"/>
    <dgm:cxn modelId="{85CE9A2B-4038-46F7-8085-180B15F9DE21}" type="presParOf" srcId="{95078B48-20EB-4830-95AA-E83A81957B8B}" destId="{60172602-AFA2-4FDA-A69C-89BC5F03DD96}" srcOrd="0" destOrd="0" presId="urn:microsoft.com/office/officeart/2005/8/layout/radial1"/>
    <dgm:cxn modelId="{4C8C0516-B15A-4732-9FF8-CD34F71759C9}" type="presParOf" srcId="{4547B1A0-0880-461D-B6CF-6474365908A7}" destId="{28665824-4BEF-4E92-A3D3-EEA11884C22F}" srcOrd="12" destOrd="0" presId="urn:microsoft.com/office/officeart/2005/8/layout/radial1"/>
    <dgm:cxn modelId="{6843ABE2-A230-4D2D-B8CD-46DA0FA109BA}" type="presParOf" srcId="{4547B1A0-0880-461D-B6CF-6474365908A7}" destId="{8E420A2A-A1DA-4C0D-A044-9B99DFA4188A}" srcOrd="13" destOrd="0" presId="urn:microsoft.com/office/officeart/2005/8/layout/radial1"/>
    <dgm:cxn modelId="{0019E067-D121-4AB5-81B3-C4D9928D1FC5}" type="presParOf" srcId="{8E420A2A-A1DA-4C0D-A044-9B99DFA4188A}" destId="{C228A5AB-F6A0-45BF-BD1D-9EC6EB315BA3}" srcOrd="0" destOrd="0" presId="urn:microsoft.com/office/officeart/2005/8/layout/radial1"/>
    <dgm:cxn modelId="{B8A840B9-B6EB-43B6-8AF3-0A2EBEDE8230}" type="presParOf" srcId="{4547B1A0-0880-461D-B6CF-6474365908A7}" destId="{3F4D892F-D171-4AB9-951C-FDFB590B9B15}"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F81AAC-AEF6-428A-A9B7-DD04B051D445}" type="doc">
      <dgm:prSet loTypeId="urn:microsoft.com/office/officeart/2008/layout/RadialCluster" loCatId="cycle" qsTypeId="urn:microsoft.com/office/officeart/2005/8/quickstyle/simple1" qsCatId="simple" csTypeId="urn:microsoft.com/office/officeart/2005/8/colors/colorful3" csCatId="colorful" phldr="1"/>
      <dgm:spPr/>
      <dgm:t>
        <a:bodyPr/>
        <a:lstStyle/>
        <a:p>
          <a:endParaRPr lang="en-US"/>
        </a:p>
      </dgm:t>
    </dgm:pt>
    <dgm:pt modelId="{BF730D9D-2201-4074-B48B-D9FD3810E0DB}">
      <dgm:prSet phldrT="[Text]"/>
      <dgm:spPr/>
      <dgm:t>
        <a:bodyPr/>
        <a:lstStyle/>
        <a:p>
          <a:r>
            <a:rPr lang="en-US" b="1" dirty="0"/>
            <a:t>Performance Evaluation</a:t>
          </a:r>
        </a:p>
      </dgm:t>
    </dgm:pt>
    <dgm:pt modelId="{F567CF6D-E08E-49BE-9903-B5FA998C85D6}" type="parTrans" cxnId="{AF642DC4-CE63-44BD-AEF1-451F92611EDA}">
      <dgm:prSet/>
      <dgm:spPr/>
      <dgm:t>
        <a:bodyPr/>
        <a:lstStyle/>
        <a:p>
          <a:endParaRPr lang="en-US" b="1"/>
        </a:p>
      </dgm:t>
    </dgm:pt>
    <dgm:pt modelId="{45ACFEB3-AB13-4168-8B35-4CD2379CB831}" type="sibTrans" cxnId="{AF642DC4-CE63-44BD-AEF1-451F92611EDA}">
      <dgm:prSet/>
      <dgm:spPr/>
      <dgm:t>
        <a:bodyPr/>
        <a:lstStyle/>
        <a:p>
          <a:endParaRPr lang="en-US" b="1"/>
        </a:p>
      </dgm:t>
    </dgm:pt>
    <dgm:pt modelId="{169C9D5C-4E96-493C-9A23-E3FEF6546FEA}">
      <dgm:prSet phldrT="[Text]" custT="1"/>
      <dgm:spPr/>
      <dgm:t>
        <a:bodyPr/>
        <a:lstStyle/>
        <a:p>
          <a:pPr algn="ctr"/>
          <a:r>
            <a:rPr lang="en-US" sz="2000" b="1" dirty="0"/>
            <a:t>9.1 Monitoring, measurement, analysis and evaluation</a:t>
          </a:r>
        </a:p>
      </dgm:t>
    </dgm:pt>
    <dgm:pt modelId="{5F23DEEC-23D0-4466-A598-B0CE02DDE713}" type="parTrans" cxnId="{D4EB4211-7B33-4A2E-8D13-92086B5A5D9E}">
      <dgm:prSet/>
      <dgm:spPr>
        <a:ln>
          <a:tailEnd type="stealth"/>
        </a:ln>
      </dgm:spPr>
      <dgm:t>
        <a:bodyPr/>
        <a:lstStyle/>
        <a:p>
          <a:endParaRPr lang="en-US" b="1"/>
        </a:p>
      </dgm:t>
    </dgm:pt>
    <dgm:pt modelId="{8D73D742-D5E2-454B-B413-43B3E49ED3E3}" type="sibTrans" cxnId="{D4EB4211-7B33-4A2E-8D13-92086B5A5D9E}">
      <dgm:prSet/>
      <dgm:spPr/>
      <dgm:t>
        <a:bodyPr/>
        <a:lstStyle/>
        <a:p>
          <a:endParaRPr lang="en-US" b="1"/>
        </a:p>
      </dgm:t>
    </dgm:pt>
    <dgm:pt modelId="{C5797C07-C040-44B0-88F7-D920A8CAB49B}">
      <dgm:prSet phldrT="[Text]" custT="1"/>
      <dgm:spPr/>
      <dgm:t>
        <a:bodyPr/>
        <a:lstStyle/>
        <a:p>
          <a:r>
            <a:rPr lang="en-US" sz="2400" b="1" dirty="0"/>
            <a:t>9.2 Internal Audit</a:t>
          </a:r>
        </a:p>
      </dgm:t>
    </dgm:pt>
    <dgm:pt modelId="{3D840FC1-4A03-4A2E-BE23-51B717300B3F}" type="parTrans" cxnId="{24D7CAD4-8172-47F2-8F60-F75D5FBA163E}">
      <dgm:prSet/>
      <dgm:spPr>
        <a:ln>
          <a:tailEnd type="stealth"/>
        </a:ln>
      </dgm:spPr>
      <dgm:t>
        <a:bodyPr/>
        <a:lstStyle/>
        <a:p>
          <a:endParaRPr lang="en-US" b="1"/>
        </a:p>
      </dgm:t>
    </dgm:pt>
    <dgm:pt modelId="{779A90B5-D772-415C-BBAA-F880F9474015}" type="sibTrans" cxnId="{24D7CAD4-8172-47F2-8F60-F75D5FBA163E}">
      <dgm:prSet/>
      <dgm:spPr/>
      <dgm:t>
        <a:bodyPr/>
        <a:lstStyle/>
        <a:p>
          <a:endParaRPr lang="en-US" b="1"/>
        </a:p>
      </dgm:t>
    </dgm:pt>
    <dgm:pt modelId="{E0DB7743-A21B-46BA-A23B-4B331472A854}">
      <dgm:prSet phldrT="[Text]" custT="1"/>
      <dgm:spPr/>
      <dgm:t>
        <a:bodyPr/>
        <a:lstStyle/>
        <a:p>
          <a:r>
            <a:rPr lang="en-US" sz="2400" b="1" dirty="0"/>
            <a:t>9.3 Management Review</a:t>
          </a:r>
        </a:p>
      </dgm:t>
    </dgm:pt>
    <dgm:pt modelId="{74900163-8B38-4873-B8BA-8B7A4FF384DA}" type="parTrans" cxnId="{35141205-1584-4E22-B532-C7D18F2F0F5F}">
      <dgm:prSet/>
      <dgm:spPr>
        <a:ln>
          <a:tailEnd type="stealth"/>
        </a:ln>
      </dgm:spPr>
      <dgm:t>
        <a:bodyPr/>
        <a:lstStyle/>
        <a:p>
          <a:endParaRPr lang="en-US" b="1"/>
        </a:p>
      </dgm:t>
    </dgm:pt>
    <dgm:pt modelId="{F395FD41-ECF7-41A8-963B-E6AC150F5CD6}" type="sibTrans" cxnId="{35141205-1584-4E22-B532-C7D18F2F0F5F}">
      <dgm:prSet/>
      <dgm:spPr/>
      <dgm:t>
        <a:bodyPr/>
        <a:lstStyle/>
        <a:p>
          <a:endParaRPr lang="en-US" b="1"/>
        </a:p>
      </dgm:t>
    </dgm:pt>
    <dgm:pt modelId="{03D3B96F-231E-4064-96F7-50063AF521F5}" type="pres">
      <dgm:prSet presAssocID="{8BF81AAC-AEF6-428A-A9B7-DD04B051D445}" presName="Name0" presStyleCnt="0">
        <dgm:presLayoutVars>
          <dgm:chMax val="1"/>
          <dgm:chPref val="1"/>
          <dgm:dir/>
          <dgm:animOne val="branch"/>
          <dgm:animLvl val="lvl"/>
        </dgm:presLayoutVars>
      </dgm:prSet>
      <dgm:spPr/>
    </dgm:pt>
    <dgm:pt modelId="{464992BB-A885-4886-91B6-4F64728A2361}" type="pres">
      <dgm:prSet presAssocID="{BF730D9D-2201-4074-B48B-D9FD3810E0DB}" presName="singleCycle" presStyleCnt="0"/>
      <dgm:spPr/>
    </dgm:pt>
    <dgm:pt modelId="{916BBF45-A477-41E7-B9CB-215B4302F41B}" type="pres">
      <dgm:prSet presAssocID="{BF730D9D-2201-4074-B48B-D9FD3810E0DB}" presName="singleCenter" presStyleLbl="node1" presStyleIdx="0" presStyleCnt="4" custScaleX="162801" custScaleY="103922">
        <dgm:presLayoutVars>
          <dgm:chMax val="7"/>
          <dgm:chPref val="7"/>
        </dgm:presLayoutVars>
      </dgm:prSet>
      <dgm:spPr/>
    </dgm:pt>
    <dgm:pt modelId="{E22B36F4-D8E5-4B93-A7DC-A43D93FEE3A9}" type="pres">
      <dgm:prSet presAssocID="{5F23DEEC-23D0-4466-A598-B0CE02DDE713}" presName="Name56" presStyleLbl="parChTrans1D2" presStyleIdx="0" presStyleCnt="3"/>
      <dgm:spPr/>
    </dgm:pt>
    <dgm:pt modelId="{3FD502F1-C71F-402B-AB55-A8D436AFDD87}" type="pres">
      <dgm:prSet presAssocID="{169C9D5C-4E96-493C-9A23-E3FEF6546FEA}" presName="text0" presStyleLbl="node1" presStyleIdx="1" presStyleCnt="4" custScaleX="279260" custScaleY="181520">
        <dgm:presLayoutVars>
          <dgm:bulletEnabled val="1"/>
        </dgm:presLayoutVars>
      </dgm:prSet>
      <dgm:spPr/>
    </dgm:pt>
    <dgm:pt modelId="{10A02D3B-0E27-4B9B-AE2E-722888500386}" type="pres">
      <dgm:prSet presAssocID="{3D840FC1-4A03-4A2E-BE23-51B717300B3F}" presName="Name56" presStyleLbl="parChTrans1D2" presStyleIdx="1" presStyleCnt="3"/>
      <dgm:spPr/>
    </dgm:pt>
    <dgm:pt modelId="{91C665B3-F57C-4213-835E-2AA3595A6648}" type="pres">
      <dgm:prSet presAssocID="{C5797C07-C040-44B0-88F7-D920A8CAB49B}" presName="text0" presStyleLbl="node1" presStyleIdx="2" presStyleCnt="4" custScaleX="222026" custScaleY="165892" custRadScaleRad="128772" custRadScaleInc="-28373">
        <dgm:presLayoutVars>
          <dgm:bulletEnabled val="1"/>
        </dgm:presLayoutVars>
      </dgm:prSet>
      <dgm:spPr/>
    </dgm:pt>
    <dgm:pt modelId="{31E5EC91-EA47-4B22-8535-11D51BE54FE4}" type="pres">
      <dgm:prSet presAssocID="{74900163-8B38-4873-B8BA-8B7A4FF384DA}" presName="Name56" presStyleLbl="parChTrans1D2" presStyleIdx="2" presStyleCnt="3"/>
      <dgm:spPr/>
    </dgm:pt>
    <dgm:pt modelId="{0AB74DF7-553A-424C-A7AB-DEEC74B644F8}" type="pres">
      <dgm:prSet presAssocID="{E0DB7743-A21B-46BA-A23B-4B331472A854}" presName="text0" presStyleLbl="node1" presStyleIdx="3" presStyleCnt="4" custScaleX="252143" custScaleY="166649" custRadScaleRad="127006" custRadScaleInc="27940">
        <dgm:presLayoutVars>
          <dgm:bulletEnabled val="1"/>
        </dgm:presLayoutVars>
      </dgm:prSet>
      <dgm:spPr/>
    </dgm:pt>
  </dgm:ptLst>
  <dgm:cxnLst>
    <dgm:cxn modelId="{35141205-1584-4E22-B532-C7D18F2F0F5F}" srcId="{BF730D9D-2201-4074-B48B-D9FD3810E0DB}" destId="{E0DB7743-A21B-46BA-A23B-4B331472A854}" srcOrd="2" destOrd="0" parTransId="{74900163-8B38-4873-B8BA-8B7A4FF384DA}" sibTransId="{F395FD41-ECF7-41A8-963B-E6AC150F5CD6}"/>
    <dgm:cxn modelId="{D4EB4211-7B33-4A2E-8D13-92086B5A5D9E}" srcId="{BF730D9D-2201-4074-B48B-D9FD3810E0DB}" destId="{169C9D5C-4E96-493C-9A23-E3FEF6546FEA}" srcOrd="0" destOrd="0" parTransId="{5F23DEEC-23D0-4466-A598-B0CE02DDE713}" sibTransId="{8D73D742-D5E2-454B-B413-43B3E49ED3E3}"/>
    <dgm:cxn modelId="{5992CE14-C94D-472A-BEDF-D01CAAC1BA76}" type="presOf" srcId="{C5797C07-C040-44B0-88F7-D920A8CAB49B}" destId="{91C665B3-F57C-4213-835E-2AA3595A6648}" srcOrd="0" destOrd="0" presId="urn:microsoft.com/office/officeart/2008/layout/RadialCluster"/>
    <dgm:cxn modelId="{6B0E7818-C5F3-4C96-8A10-58346C523096}" type="presOf" srcId="{169C9D5C-4E96-493C-9A23-E3FEF6546FEA}" destId="{3FD502F1-C71F-402B-AB55-A8D436AFDD87}" srcOrd="0" destOrd="0" presId="urn:microsoft.com/office/officeart/2008/layout/RadialCluster"/>
    <dgm:cxn modelId="{D306375E-C953-47A8-A83B-B8809530D4C1}" type="presOf" srcId="{5F23DEEC-23D0-4466-A598-B0CE02DDE713}" destId="{E22B36F4-D8E5-4B93-A7DC-A43D93FEE3A9}" srcOrd="0" destOrd="0" presId="urn:microsoft.com/office/officeart/2008/layout/RadialCluster"/>
    <dgm:cxn modelId="{BDA3CB61-60AF-4398-86FA-ECD48E2DCD7D}" type="presOf" srcId="{3D840FC1-4A03-4A2E-BE23-51B717300B3F}" destId="{10A02D3B-0E27-4B9B-AE2E-722888500386}" srcOrd="0" destOrd="0" presId="urn:microsoft.com/office/officeart/2008/layout/RadialCluster"/>
    <dgm:cxn modelId="{8FA5EC52-3E49-473A-BE12-414CF6E1E653}" type="presOf" srcId="{E0DB7743-A21B-46BA-A23B-4B331472A854}" destId="{0AB74DF7-553A-424C-A7AB-DEEC74B644F8}" srcOrd="0" destOrd="0" presId="urn:microsoft.com/office/officeart/2008/layout/RadialCluster"/>
    <dgm:cxn modelId="{6765B4AB-66E2-41D4-8733-BF2808D4298D}" type="presOf" srcId="{74900163-8B38-4873-B8BA-8B7A4FF384DA}" destId="{31E5EC91-EA47-4B22-8535-11D51BE54FE4}" srcOrd="0" destOrd="0" presId="urn:microsoft.com/office/officeart/2008/layout/RadialCluster"/>
    <dgm:cxn modelId="{D544D9B5-E6E6-4DCF-B6C6-43F0C1324E4D}" type="presOf" srcId="{8BF81AAC-AEF6-428A-A9B7-DD04B051D445}" destId="{03D3B96F-231E-4064-96F7-50063AF521F5}" srcOrd="0" destOrd="0" presId="urn:microsoft.com/office/officeart/2008/layout/RadialCluster"/>
    <dgm:cxn modelId="{AF642DC4-CE63-44BD-AEF1-451F92611EDA}" srcId="{8BF81AAC-AEF6-428A-A9B7-DD04B051D445}" destId="{BF730D9D-2201-4074-B48B-D9FD3810E0DB}" srcOrd="0" destOrd="0" parTransId="{F567CF6D-E08E-49BE-9903-B5FA998C85D6}" sibTransId="{45ACFEB3-AB13-4168-8B35-4CD2379CB831}"/>
    <dgm:cxn modelId="{853DACCE-2220-4327-94A9-B02DF470A6F8}" type="presOf" srcId="{BF730D9D-2201-4074-B48B-D9FD3810E0DB}" destId="{916BBF45-A477-41E7-B9CB-215B4302F41B}" srcOrd="0" destOrd="0" presId="urn:microsoft.com/office/officeart/2008/layout/RadialCluster"/>
    <dgm:cxn modelId="{24D7CAD4-8172-47F2-8F60-F75D5FBA163E}" srcId="{BF730D9D-2201-4074-B48B-D9FD3810E0DB}" destId="{C5797C07-C040-44B0-88F7-D920A8CAB49B}" srcOrd="1" destOrd="0" parTransId="{3D840FC1-4A03-4A2E-BE23-51B717300B3F}" sibTransId="{779A90B5-D772-415C-BBAA-F880F9474015}"/>
    <dgm:cxn modelId="{6F364B24-CDFB-4617-88FB-D86F364DECB0}" type="presParOf" srcId="{03D3B96F-231E-4064-96F7-50063AF521F5}" destId="{464992BB-A885-4886-91B6-4F64728A2361}" srcOrd="0" destOrd="0" presId="urn:microsoft.com/office/officeart/2008/layout/RadialCluster"/>
    <dgm:cxn modelId="{DC6BC14B-700B-498B-889F-4F8FD4029D63}" type="presParOf" srcId="{464992BB-A885-4886-91B6-4F64728A2361}" destId="{916BBF45-A477-41E7-B9CB-215B4302F41B}" srcOrd="0" destOrd="0" presId="urn:microsoft.com/office/officeart/2008/layout/RadialCluster"/>
    <dgm:cxn modelId="{294FDFA2-D65D-4739-AB7D-2F452D4FFEB0}" type="presParOf" srcId="{464992BB-A885-4886-91B6-4F64728A2361}" destId="{E22B36F4-D8E5-4B93-A7DC-A43D93FEE3A9}" srcOrd="1" destOrd="0" presId="urn:microsoft.com/office/officeart/2008/layout/RadialCluster"/>
    <dgm:cxn modelId="{D3862547-F8F9-4E18-9455-96BACABE218F}" type="presParOf" srcId="{464992BB-A885-4886-91B6-4F64728A2361}" destId="{3FD502F1-C71F-402B-AB55-A8D436AFDD87}" srcOrd="2" destOrd="0" presId="urn:microsoft.com/office/officeart/2008/layout/RadialCluster"/>
    <dgm:cxn modelId="{2C86EA66-CE53-4194-8D58-91EB78DFE18E}" type="presParOf" srcId="{464992BB-A885-4886-91B6-4F64728A2361}" destId="{10A02D3B-0E27-4B9B-AE2E-722888500386}" srcOrd="3" destOrd="0" presId="urn:microsoft.com/office/officeart/2008/layout/RadialCluster"/>
    <dgm:cxn modelId="{74C51AA9-3632-4E45-8A9C-9E8C41069C2D}" type="presParOf" srcId="{464992BB-A885-4886-91B6-4F64728A2361}" destId="{91C665B3-F57C-4213-835E-2AA3595A6648}" srcOrd="4" destOrd="0" presId="urn:microsoft.com/office/officeart/2008/layout/RadialCluster"/>
    <dgm:cxn modelId="{AD0CDFE3-ACAF-487A-B44C-A157DF6A795A}" type="presParOf" srcId="{464992BB-A885-4886-91B6-4F64728A2361}" destId="{31E5EC91-EA47-4B22-8535-11D51BE54FE4}" srcOrd="5" destOrd="0" presId="urn:microsoft.com/office/officeart/2008/layout/RadialCluster"/>
    <dgm:cxn modelId="{12C6D83D-CDFA-4955-AE4B-0382DB6FAD48}" type="presParOf" srcId="{464992BB-A885-4886-91B6-4F64728A2361}" destId="{0AB74DF7-553A-424C-A7AB-DEEC74B644F8}"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829820-C643-458D-840C-73D98879F4F8}"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D672BA89-CD28-4DD7-81FF-DA5782BE74CE}">
      <dgm:prSet phldrT="[Text]" custT="1"/>
      <dgm:spPr/>
      <dgm:t>
        <a:bodyPr/>
        <a:lstStyle/>
        <a:p>
          <a:r>
            <a:rPr lang="en-US" sz="2000" b="1" dirty="0"/>
            <a:t>10.2 Continual improvements</a:t>
          </a:r>
        </a:p>
      </dgm:t>
    </dgm:pt>
    <dgm:pt modelId="{32DF9E86-D2CA-4AB9-ABC2-E0B258100A15}" type="parTrans" cxnId="{826623E5-4D4F-4ED8-9DA5-EEDF635CB306}">
      <dgm:prSet/>
      <dgm:spPr/>
      <dgm:t>
        <a:bodyPr/>
        <a:lstStyle/>
        <a:p>
          <a:endParaRPr lang="en-US"/>
        </a:p>
      </dgm:t>
    </dgm:pt>
    <dgm:pt modelId="{E8DC8260-7A33-456D-BE8D-3EA611A61B17}" type="sibTrans" cxnId="{826623E5-4D4F-4ED8-9DA5-EEDF635CB306}">
      <dgm:prSet/>
      <dgm:spPr/>
      <dgm:t>
        <a:bodyPr/>
        <a:lstStyle/>
        <a:p>
          <a:endParaRPr lang="en-US"/>
        </a:p>
      </dgm:t>
    </dgm:pt>
    <dgm:pt modelId="{BB9086F9-2445-4438-B3AB-13A1A7AB2131}">
      <dgm:prSet phldrT="[Text]" custT="1"/>
      <dgm:spPr/>
      <dgm:t>
        <a:bodyPr/>
        <a:lstStyle/>
        <a:p>
          <a:r>
            <a:rPr lang="en-US" sz="2000" b="1" dirty="0"/>
            <a:t>10.3 </a:t>
          </a:r>
        </a:p>
        <a:p>
          <a:r>
            <a:rPr lang="en-US" sz="2000" b="1" dirty="0"/>
            <a:t>Opportunities for improvements</a:t>
          </a:r>
        </a:p>
      </dgm:t>
    </dgm:pt>
    <dgm:pt modelId="{3A9C6405-6D16-4647-8286-B22DC28A8C12}" type="parTrans" cxnId="{28DB9BCD-B134-4A0B-B6AA-68C0B3BC2888}">
      <dgm:prSet/>
      <dgm:spPr/>
      <dgm:t>
        <a:bodyPr/>
        <a:lstStyle/>
        <a:p>
          <a:endParaRPr lang="en-US"/>
        </a:p>
      </dgm:t>
    </dgm:pt>
    <dgm:pt modelId="{AA1B29EF-9529-42EC-8F48-4A5C72B0336F}" type="sibTrans" cxnId="{28DB9BCD-B134-4A0B-B6AA-68C0B3BC2888}">
      <dgm:prSet/>
      <dgm:spPr/>
      <dgm:t>
        <a:bodyPr/>
        <a:lstStyle/>
        <a:p>
          <a:endParaRPr lang="en-US"/>
        </a:p>
      </dgm:t>
    </dgm:pt>
    <dgm:pt modelId="{11F58054-8930-4D37-939D-B2C2A0F1ED77}">
      <dgm:prSet phldrT="[Text]"/>
      <dgm:spPr/>
      <dgm:t>
        <a:bodyPr/>
        <a:lstStyle/>
        <a:p>
          <a:endParaRPr lang="en-US" b="1" dirty="0"/>
        </a:p>
        <a:p>
          <a:r>
            <a:rPr lang="en-US" b="1" dirty="0"/>
            <a:t>Continual Improvement</a:t>
          </a:r>
        </a:p>
      </dgm:t>
    </dgm:pt>
    <dgm:pt modelId="{7BF6EC65-99CA-418F-AF9A-F85FB26569FE}" type="sibTrans" cxnId="{6DB0CD44-DAFF-4564-A35E-81EA34BC8C28}">
      <dgm:prSet/>
      <dgm:spPr/>
      <dgm:t>
        <a:bodyPr/>
        <a:lstStyle/>
        <a:p>
          <a:endParaRPr lang="en-US"/>
        </a:p>
      </dgm:t>
    </dgm:pt>
    <dgm:pt modelId="{8CFFF998-994F-4800-A218-6AF04C1F691E}" type="parTrans" cxnId="{6DB0CD44-DAFF-4564-A35E-81EA34BC8C28}">
      <dgm:prSet/>
      <dgm:spPr/>
      <dgm:t>
        <a:bodyPr/>
        <a:lstStyle/>
        <a:p>
          <a:endParaRPr lang="en-US"/>
        </a:p>
      </dgm:t>
    </dgm:pt>
    <dgm:pt modelId="{67862420-21C5-467B-8FF8-BAC8F4931B69}">
      <dgm:prSet phldrT="[Text]" custT="1"/>
      <dgm:spPr/>
      <dgm:t>
        <a:bodyPr/>
        <a:lstStyle/>
        <a:p>
          <a:r>
            <a:rPr lang="en-US" sz="2000" b="1"/>
            <a:t>10.1 Nonconformity </a:t>
          </a:r>
          <a:r>
            <a:rPr lang="en-US" sz="2000" b="1" dirty="0"/>
            <a:t>and corrective action </a:t>
          </a:r>
        </a:p>
      </dgm:t>
    </dgm:pt>
    <dgm:pt modelId="{A245EFDB-6FC7-4BDB-9117-DB4BABA98CB8}" type="parTrans" cxnId="{CE9E6A5D-8B91-4AF1-9109-44DA690FEBAE}">
      <dgm:prSet/>
      <dgm:spPr/>
      <dgm:t>
        <a:bodyPr/>
        <a:lstStyle/>
        <a:p>
          <a:endParaRPr lang="en-US"/>
        </a:p>
      </dgm:t>
    </dgm:pt>
    <dgm:pt modelId="{C215F7F9-A554-440A-A815-A333821EF33E}" type="sibTrans" cxnId="{CE9E6A5D-8B91-4AF1-9109-44DA690FEBAE}">
      <dgm:prSet/>
      <dgm:spPr/>
      <dgm:t>
        <a:bodyPr/>
        <a:lstStyle/>
        <a:p>
          <a:endParaRPr lang="en-US"/>
        </a:p>
      </dgm:t>
    </dgm:pt>
    <dgm:pt modelId="{003B7460-772D-40F3-AC28-F5AF760A3DAA}" type="pres">
      <dgm:prSet presAssocID="{6F829820-C643-458D-840C-73D98879F4F8}" presName="Name0" presStyleCnt="0">
        <dgm:presLayoutVars>
          <dgm:chMax val="4"/>
          <dgm:resizeHandles val="exact"/>
        </dgm:presLayoutVars>
      </dgm:prSet>
      <dgm:spPr/>
    </dgm:pt>
    <dgm:pt modelId="{91301E4C-2B91-43DA-8E9E-30580FB0A535}" type="pres">
      <dgm:prSet presAssocID="{6F829820-C643-458D-840C-73D98879F4F8}" presName="ellipse" presStyleLbl="trBgShp" presStyleIdx="0" presStyleCnt="1" custScaleX="154761" custScaleY="113923" custLinFactNeighborX="8391" custLinFactNeighborY="15556"/>
      <dgm:spPr/>
    </dgm:pt>
    <dgm:pt modelId="{3DCF5526-0450-4879-AFE3-B5FFBB088BB3}" type="pres">
      <dgm:prSet presAssocID="{6F829820-C643-458D-840C-73D98879F4F8}" presName="arrow1" presStyleLbl="fgShp" presStyleIdx="0" presStyleCnt="1" custScaleY="110214" custLinFactNeighborX="35455" custLinFactNeighborY="76645"/>
      <dgm:spPr/>
    </dgm:pt>
    <dgm:pt modelId="{7C3F3B6A-D5F2-46BA-9715-F0509E75E167}" type="pres">
      <dgm:prSet presAssocID="{6F829820-C643-458D-840C-73D98879F4F8}" presName="rectangle" presStyleLbl="revTx" presStyleIdx="0" presStyleCnt="1" custLinFactNeighborX="6566" custLinFactNeighborY="16699">
        <dgm:presLayoutVars>
          <dgm:bulletEnabled val="1"/>
        </dgm:presLayoutVars>
      </dgm:prSet>
      <dgm:spPr/>
    </dgm:pt>
    <dgm:pt modelId="{CEA1670E-AD88-4E32-B372-C060D19E4184}" type="pres">
      <dgm:prSet presAssocID="{67862420-21C5-467B-8FF8-BAC8F4931B69}" presName="item1" presStyleLbl="node1" presStyleIdx="0" presStyleCnt="3" custScaleX="178439" custScaleY="148517" custLinFactNeighborX="16822" custLinFactNeighborY="29998">
        <dgm:presLayoutVars>
          <dgm:bulletEnabled val="1"/>
        </dgm:presLayoutVars>
      </dgm:prSet>
      <dgm:spPr/>
    </dgm:pt>
    <dgm:pt modelId="{1231B422-9D65-4E59-B74F-35128B5A438C}" type="pres">
      <dgm:prSet presAssocID="{BB9086F9-2445-4438-B3AB-13A1A7AB2131}" presName="item2" presStyleLbl="node1" presStyleIdx="1" presStyleCnt="3" custScaleX="165115" custScaleY="91474">
        <dgm:presLayoutVars>
          <dgm:bulletEnabled val="1"/>
        </dgm:presLayoutVars>
      </dgm:prSet>
      <dgm:spPr/>
    </dgm:pt>
    <dgm:pt modelId="{9C19BA34-020F-4671-B9B9-7A5A863EB739}" type="pres">
      <dgm:prSet presAssocID="{11F58054-8930-4D37-939D-B2C2A0F1ED77}" presName="item3" presStyleLbl="node1" presStyleIdx="2" presStyleCnt="3" custScaleX="159181" custScaleY="102175" custLinFactNeighborX="68109" custLinFactNeighborY="25219">
        <dgm:presLayoutVars>
          <dgm:bulletEnabled val="1"/>
        </dgm:presLayoutVars>
      </dgm:prSet>
      <dgm:spPr/>
    </dgm:pt>
    <dgm:pt modelId="{A36B414C-6576-49E9-9C24-451EE9E08283}" type="pres">
      <dgm:prSet presAssocID="{6F829820-C643-458D-840C-73D98879F4F8}" presName="funnel" presStyleLbl="trAlignAcc1" presStyleIdx="0" presStyleCnt="1" custScaleX="150027" custScaleY="111654" custLinFactNeighborX="8347" custLinFactNeighborY="4185"/>
      <dgm:spPr/>
    </dgm:pt>
  </dgm:ptLst>
  <dgm:cxnLst>
    <dgm:cxn modelId="{9A2BCE02-31ED-463B-B7E7-00187A5BFB0C}" type="presOf" srcId="{BB9086F9-2445-4438-B3AB-13A1A7AB2131}" destId="{CEA1670E-AD88-4E32-B372-C060D19E4184}" srcOrd="0" destOrd="0" presId="urn:microsoft.com/office/officeart/2005/8/layout/funnel1"/>
    <dgm:cxn modelId="{27451405-A24A-4C38-B74A-DE7775CC902B}" type="presOf" srcId="{D672BA89-CD28-4DD7-81FF-DA5782BE74CE}" destId="{9C19BA34-020F-4671-B9B9-7A5A863EB739}" srcOrd="0" destOrd="0" presId="urn:microsoft.com/office/officeart/2005/8/layout/funnel1"/>
    <dgm:cxn modelId="{D0BD760C-98FF-4D48-B213-3E5594BF58F5}" type="presOf" srcId="{6F829820-C643-458D-840C-73D98879F4F8}" destId="{003B7460-772D-40F3-AC28-F5AF760A3DAA}" srcOrd="0" destOrd="0" presId="urn:microsoft.com/office/officeart/2005/8/layout/funnel1"/>
    <dgm:cxn modelId="{CE9E6A5D-8B91-4AF1-9109-44DA690FEBAE}" srcId="{6F829820-C643-458D-840C-73D98879F4F8}" destId="{67862420-21C5-467B-8FF8-BAC8F4931B69}" srcOrd="1" destOrd="0" parTransId="{A245EFDB-6FC7-4BDB-9117-DB4BABA98CB8}" sibTransId="{C215F7F9-A554-440A-A815-A333821EF33E}"/>
    <dgm:cxn modelId="{6DB0CD44-DAFF-4564-A35E-81EA34BC8C28}" srcId="{6F829820-C643-458D-840C-73D98879F4F8}" destId="{11F58054-8930-4D37-939D-B2C2A0F1ED77}" srcOrd="3" destOrd="0" parTransId="{8CFFF998-994F-4800-A218-6AF04C1F691E}" sibTransId="{7BF6EC65-99CA-418F-AF9A-F85FB26569FE}"/>
    <dgm:cxn modelId="{40E157A7-9266-43C4-9929-DD5CB9549C9D}" type="presOf" srcId="{11F58054-8930-4D37-939D-B2C2A0F1ED77}" destId="{7C3F3B6A-D5F2-46BA-9715-F0509E75E167}" srcOrd="0" destOrd="0" presId="urn:microsoft.com/office/officeart/2005/8/layout/funnel1"/>
    <dgm:cxn modelId="{28DB9BCD-B134-4A0B-B6AA-68C0B3BC2888}" srcId="{6F829820-C643-458D-840C-73D98879F4F8}" destId="{BB9086F9-2445-4438-B3AB-13A1A7AB2131}" srcOrd="2" destOrd="0" parTransId="{3A9C6405-6D16-4647-8286-B22DC28A8C12}" sibTransId="{AA1B29EF-9529-42EC-8F48-4A5C72B0336F}"/>
    <dgm:cxn modelId="{826623E5-4D4F-4ED8-9DA5-EEDF635CB306}" srcId="{6F829820-C643-458D-840C-73D98879F4F8}" destId="{D672BA89-CD28-4DD7-81FF-DA5782BE74CE}" srcOrd="0" destOrd="0" parTransId="{32DF9E86-D2CA-4AB9-ABC2-E0B258100A15}" sibTransId="{E8DC8260-7A33-456D-BE8D-3EA611A61B17}"/>
    <dgm:cxn modelId="{58C6BFED-6DD2-4B94-9FA6-6CA6A49B2FEA}" type="presOf" srcId="{67862420-21C5-467B-8FF8-BAC8F4931B69}" destId="{1231B422-9D65-4E59-B74F-35128B5A438C}" srcOrd="0" destOrd="0" presId="urn:microsoft.com/office/officeart/2005/8/layout/funnel1"/>
    <dgm:cxn modelId="{9A8D184B-E982-400E-B10F-BA242C1C5F0C}" type="presParOf" srcId="{003B7460-772D-40F3-AC28-F5AF760A3DAA}" destId="{91301E4C-2B91-43DA-8E9E-30580FB0A535}" srcOrd="0" destOrd="0" presId="urn:microsoft.com/office/officeart/2005/8/layout/funnel1"/>
    <dgm:cxn modelId="{6E313370-50EE-40E4-9870-CF736CDD56F5}" type="presParOf" srcId="{003B7460-772D-40F3-AC28-F5AF760A3DAA}" destId="{3DCF5526-0450-4879-AFE3-B5FFBB088BB3}" srcOrd="1" destOrd="0" presId="urn:microsoft.com/office/officeart/2005/8/layout/funnel1"/>
    <dgm:cxn modelId="{24297F8E-E657-412F-8905-DE2F5298F76D}" type="presParOf" srcId="{003B7460-772D-40F3-AC28-F5AF760A3DAA}" destId="{7C3F3B6A-D5F2-46BA-9715-F0509E75E167}" srcOrd="2" destOrd="0" presId="urn:microsoft.com/office/officeart/2005/8/layout/funnel1"/>
    <dgm:cxn modelId="{633B32E0-48B1-4195-A412-03F3414F6B7A}" type="presParOf" srcId="{003B7460-772D-40F3-AC28-F5AF760A3DAA}" destId="{CEA1670E-AD88-4E32-B372-C060D19E4184}" srcOrd="3" destOrd="0" presId="urn:microsoft.com/office/officeart/2005/8/layout/funnel1"/>
    <dgm:cxn modelId="{2325BFA4-A6F1-48D5-87BF-72C4FEE18500}" type="presParOf" srcId="{003B7460-772D-40F3-AC28-F5AF760A3DAA}" destId="{1231B422-9D65-4E59-B74F-35128B5A438C}" srcOrd="4" destOrd="0" presId="urn:microsoft.com/office/officeart/2005/8/layout/funnel1"/>
    <dgm:cxn modelId="{366D94B6-4BA6-43FF-8E94-2817A927E015}" type="presParOf" srcId="{003B7460-772D-40F3-AC28-F5AF760A3DAA}" destId="{9C19BA34-020F-4671-B9B9-7A5A863EB739}" srcOrd="5" destOrd="0" presId="urn:microsoft.com/office/officeart/2005/8/layout/funnel1"/>
    <dgm:cxn modelId="{EB2C7C60-3480-4083-80BF-758DAE513493}" type="presParOf" srcId="{003B7460-772D-40F3-AC28-F5AF760A3DAA}" destId="{A36B414C-6576-49E9-9C24-451EE9E08283}"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A3427-EA04-4F80-9582-40E38886E989}">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E1285B-D989-4F10-9B10-4F552E27700B}">
      <dsp:nvSpPr>
        <dsp:cNvPr id="0" name=""/>
        <dsp:cNvSpPr/>
      </dsp:nvSpPr>
      <dsp:spPr>
        <a:xfrm>
          <a:off x="384538" y="253918"/>
          <a:ext cx="5656275" cy="50816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t>Introduction to  ISO 21001:2018 certification </a:t>
          </a:r>
        </a:p>
      </dsp:txBody>
      <dsp:txXfrm>
        <a:off x="384538" y="253918"/>
        <a:ext cx="5656275" cy="508162"/>
      </dsp:txXfrm>
    </dsp:sp>
    <dsp:sp modelId="{B17C0B3B-169B-4DA4-9A33-1A9B8CA4A42C}">
      <dsp:nvSpPr>
        <dsp:cNvPr id="0" name=""/>
        <dsp:cNvSpPr/>
      </dsp:nvSpPr>
      <dsp:spPr>
        <a:xfrm>
          <a:off x="66936" y="190398"/>
          <a:ext cx="635203" cy="63520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C5B95E-26BB-447A-94D9-F174467A2E2E}">
      <dsp:nvSpPr>
        <dsp:cNvPr id="0" name=""/>
        <dsp:cNvSpPr/>
      </dsp:nvSpPr>
      <dsp:spPr>
        <a:xfrm>
          <a:off x="748672" y="1015918"/>
          <a:ext cx="5292140" cy="50816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dirty="0">
              <a:solidFill>
                <a:schemeClr val="bg1"/>
              </a:solidFill>
            </a:rPr>
            <a:t>Why EOMS?</a:t>
          </a:r>
        </a:p>
      </dsp:txBody>
      <dsp:txXfrm>
        <a:off x="748672" y="1015918"/>
        <a:ext cx="5292140" cy="508162"/>
      </dsp:txXfrm>
    </dsp:sp>
    <dsp:sp modelId="{D35FEC31-C63E-4BC3-AA93-1C5B70352A9E}">
      <dsp:nvSpPr>
        <dsp:cNvPr id="0" name=""/>
        <dsp:cNvSpPr/>
      </dsp:nvSpPr>
      <dsp:spPr>
        <a:xfrm>
          <a:off x="431071" y="952398"/>
          <a:ext cx="635203" cy="63520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6FB4BC-CDD0-4439-B6E1-AB2DA35E6605}">
      <dsp:nvSpPr>
        <dsp:cNvPr id="0" name=""/>
        <dsp:cNvSpPr/>
      </dsp:nvSpPr>
      <dsp:spPr>
        <a:xfrm>
          <a:off x="860432" y="1777918"/>
          <a:ext cx="5180380" cy="50816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5880" rIns="55880" bIns="55880" numCol="1" spcCol="1270" anchor="ctr" anchorCtr="0">
          <a:noAutofit/>
        </a:bodyPr>
        <a:lstStyle/>
        <a:p>
          <a:pPr marL="0" lvl="0" indent="0" algn="l" defTabSz="977900">
            <a:lnSpc>
              <a:spcPct val="90000"/>
            </a:lnSpc>
            <a:spcBef>
              <a:spcPct val="0"/>
            </a:spcBef>
            <a:spcAft>
              <a:spcPct val="35000"/>
            </a:spcAft>
            <a:buNone/>
          </a:pPr>
          <a:endParaRPr lang="en-US" sz="2200" kern="1200" dirty="0">
            <a:solidFill>
              <a:schemeClr val="tx1"/>
            </a:solidFill>
          </a:endParaRPr>
        </a:p>
      </dsp:txBody>
      <dsp:txXfrm>
        <a:off x="860432" y="1777918"/>
        <a:ext cx="5180380" cy="508162"/>
      </dsp:txXfrm>
    </dsp:sp>
    <dsp:sp modelId="{03D84347-ABA3-4522-A20A-B58CF248AFF4}">
      <dsp:nvSpPr>
        <dsp:cNvPr id="0" name=""/>
        <dsp:cNvSpPr/>
      </dsp:nvSpPr>
      <dsp:spPr>
        <a:xfrm>
          <a:off x="531842" y="1706871"/>
          <a:ext cx="635203" cy="63520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B7B4684-F0CD-46DA-A531-A240F13CCBF1}">
      <dsp:nvSpPr>
        <dsp:cNvPr id="0" name=""/>
        <dsp:cNvSpPr/>
      </dsp:nvSpPr>
      <dsp:spPr>
        <a:xfrm>
          <a:off x="749836" y="2555239"/>
          <a:ext cx="5292140" cy="50816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5880" rIns="55880" bIns="55880" numCol="1" spcCol="1270" anchor="ctr" anchorCtr="0">
          <a:noAutofit/>
        </a:bodyPr>
        <a:lstStyle/>
        <a:p>
          <a:pPr marL="0" lvl="0" indent="0" algn="l" defTabSz="977900">
            <a:lnSpc>
              <a:spcPct val="90000"/>
            </a:lnSpc>
            <a:spcBef>
              <a:spcPct val="0"/>
            </a:spcBef>
            <a:spcAft>
              <a:spcPct val="35000"/>
            </a:spcAft>
            <a:buNone/>
          </a:pPr>
          <a:endParaRPr lang="en-US" sz="2200" kern="1200" dirty="0">
            <a:solidFill>
              <a:schemeClr val="tx1"/>
            </a:solidFill>
          </a:endParaRPr>
        </a:p>
      </dsp:txBody>
      <dsp:txXfrm>
        <a:off x="749836" y="2555239"/>
        <a:ext cx="5292140" cy="508162"/>
      </dsp:txXfrm>
    </dsp:sp>
    <dsp:sp modelId="{C981FAF8-0A4B-4259-BEC6-9C73FDFADDE4}">
      <dsp:nvSpPr>
        <dsp:cNvPr id="0" name=""/>
        <dsp:cNvSpPr/>
      </dsp:nvSpPr>
      <dsp:spPr>
        <a:xfrm>
          <a:off x="431071" y="2476398"/>
          <a:ext cx="635203" cy="63520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0FE5C0-1CE7-41C1-B8AE-48EFEE97BC86}">
      <dsp:nvSpPr>
        <dsp:cNvPr id="0" name=""/>
        <dsp:cNvSpPr/>
      </dsp:nvSpPr>
      <dsp:spPr>
        <a:xfrm>
          <a:off x="384538" y="3301918"/>
          <a:ext cx="5656275" cy="50816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3354" tIns="55880" rIns="55880" bIns="55880" numCol="1" spcCol="1270" anchor="ctr" anchorCtr="0">
          <a:noAutofit/>
        </a:bodyPr>
        <a:lstStyle/>
        <a:p>
          <a:pPr marL="0" lvl="0" indent="0" algn="l" defTabSz="977900">
            <a:lnSpc>
              <a:spcPct val="90000"/>
            </a:lnSpc>
            <a:spcBef>
              <a:spcPct val="0"/>
            </a:spcBef>
            <a:spcAft>
              <a:spcPct val="35000"/>
            </a:spcAft>
            <a:buNone/>
          </a:pPr>
          <a:r>
            <a:rPr lang="en-US" sz="2200" b="0" kern="1200" dirty="0">
              <a:solidFill>
                <a:schemeClr val="bg1"/>
              </a:solidFill>
            </a:rPr>
            <a:t>Structure of ISO 21001:2018</a:t>
          </a:r>
          <a:endParaRPr lang="en-US" sz="2200" b="0" kern="1200" dirty="0">
            <a:solidFill>
              <a:schemeClr val="tx1"/>
            </a:solidFill>
          </a:endParaRPr>
        </a:p>
      </dsp:txBody>
      <dsp:txXfrm>
        <a:off x="384538" y="3301918"/>
        <a:ext cx="5656275" cy="508162"/>
      </dsp:txXfrm>
    </dsp:sp>
    <dsp:sp modelId="{E8679C9D-AA55-459F-9F20-60CAFCB1870A}">
      <dsp:nvSpPr>
        <dsp:cNvPr id="0" name=""/>
        <dsp:cNvSpPr/>
      </dsp:nvSpPr>
      <dsp:spPr>
        <a:xfrm>
          <a:off x="66936" y="3238398"/>
          <a:ext cx="635203" cy="635203"/>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856EC-FD49-4269-9859-DFE729532705}">
      <dsp:nvSpPr>
        <dsp:cNvPr id="0" name=""/>
        <dsp:cNvSpPr/>
      </dsp:nvSpPr>
      <dsp:spPr>
        <a:xfrm>
          <a:off x="3530733" y="2069617"/>
          <a:ext cx="1734871" cy="173487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t>Planning</a:t>
          </a:r>
        </a:p>
      </dsp:txBody>
      <dsp:txXfrm>
        <a:off x="3784799" y="2323683"/>
        <a:ext cx="1226739" cy="1226739"/>
      </dsp:txXfrm>
    </dsp:sp>
    <dsp:sp modelId="{5CF2F77D-F7BC-4C90-B1D9-067F69E33E7D}">
      <dsp:nvSpPr>
        <dsp:cNvPr id="0" name=""/>
        <dsp:cNvSpPr/>
      </dsp:nvSpPr>
      <dsp:spPr>
        <a:xfrm rot="12900000">
          <a:off x="2412462" y="1765797"/>
          <a:ext cx="1332089" cy="494438"/>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957CC4-F010-441E-B05D-F0F27A1C1DF6}">
      <dsp:nvSpPr>
        <dsp:cNvPr id="0" name=""/>
        <dsp:cNvSpPr/>
      </dsp:nvSpPr>
      <dsp:spPr>
        <a:xfrm>
          <a:off x="1708851" y="971738"/>
          <a:ext cx="1648127" cy="131850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6.1 Actions to address risks &amp; opportunities</a:t>
          </a:r>
        </a:p>
      </dsp:txBody>
      <dsp:txXfrm>
        <a:off x="1747469" y="1010356"/>
        <a:ext cx="1570891" cy="1241266"/>
      </dsp:txXfrm>
    </dsp:sp>
    <dsp:sp modelId="{6EB67DAD-03CA-42A9-BB33-626EE77AF104}">
      <dsp:nvSpPr>
        <dsp:cNvPr id="0" name=""/>
        <dsp:cNvSpPr/>
      </dsp:nvSpPr>
      <dsp:spPr>
        <a:xfrm rot="16200000">
          <a:off x="3732124" y="1078825"/>
          <a:ext cx="1332089" cy="494438"/>
        </a:xfrm>
        <a:prstGeom prst="leftArrow">
          <a:avLst>
            <a:gd name="adj1" fmla="val 60000"/>
            <a:gd name="adj2" fmla="val 50000"/>
          </a:avLst>
        </a:prstGeom>
        <a:solidFill>
          <a:schemeClr val="accent4">
            <a:hueOff val="4900445"/>
            <a:satOff val="-20388"/>
            <a:lumOff val="48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96C5C3-AF51-451E-935B-96DD3BF02E7A}">
      <dsp:nvSpPr>
        <dsp:cNvPr id="0" name=""/>
        <dsp:cNvSpPr/>
      </dsp:nvSpPr>
      <dsp:spPr>
        <a:xfrm>
          <a:off x="3574105" y="748"/>
          <a:ext cx="1648127" cy="1318502"/>
        </a:xfrm>
        <a:prstGeom prst="roundRect">
          <a:avLst>
            <a:gd name="adj" fmla="val 1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6.2 Educational organization objectives and planning to achieve them</a:t>
          </a:r>
        </a:p>
      </dsp:txBody>
      <dsp:txXfrm>
        <a:off x="3612723" y="39366"/>
        <a:ext cx="1570891" cy="1241266"/>
      </dsp:txXfrm>
    </dsp:sp>
    <dsp:sp modelId="{A47C799E-43CE-40E7-8915-4257DA1A303D}">
      <dsp:nvSpPr>
        <dsp:cNvPr id="0" name=""/>
        <dsp:cNvSpPr/>
      </dsp:nvSpPr>
      <dsp:spPr>
        <a:xfrm rot="19500000">
          <a:off x="5051786" y="1765797"/>
          <a:ext cx="1332089" cy="494438"/>
        </a:xfrm>
        <a:prstGeom prst="leftArrow">
          <a:avLst>
            <a:gd name="adj1" fmla="val 60000"/>
            <a:gd name="adj2" fmla="val 50000"/>
          </a:avLst>
        </a:prstGeom>
        <a:solidFill>
          <a:schemeClr val="accent4">
            <a:hueOff val="9800891"/>
            <a:satOff val="-40777"/>
            <a:lumOff val="960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7B46C2-D550-4058-BEB0-AC10FEFAFB58}">
      <dsp:nvSpPr>
        <dsp:cNvPr id="0" name=""/>
        <dsp:cNvSpPr/>
      </dsp:nvSpPr>
      <dsp:spPr>
        <a:xfrm>
          <a:off x="5439358" y="971738"/>
          <a:ext cx="1648127" cy="1318502"/>
        </a:xfrm>
        <a:prstGeom prst="roundRect">
          <a:avLst>
            <a:gd name="adj" fmla="val 1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dirty="0"/>
            <a:t>6.3 Planning of changes</a:t>
          </a:r>
        </a:p>
      </dsp:txBody>
      <dsp:txXfrm>
        <a:off x="5477976" y="1010356"/>
        <a:ext cx="1570891" cy="12412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C907C-1035-4571-AA03-72ABAB7B7054}">
      <dsp:nvSpPr>
        <dsp:cNvPr id="0" name=""/>
        <dsp:cNvSpPr/>
      </dsp:nvSpPr>
      <dsp:spPr>
        <a:xfrm>
          <a:off x="3286898" y="1743864"/>
          <a:ext cx="1722956" cy="127984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Support</a:t>
          </a:r>
          <a:endParaRPr lang="en-US" sz="2400" kern="1200" dirty="0"/>
        </a:p>
      </dsp:txBody>
      <dsp:txXfrm>
        <a:off x="3539219" y="1931293"/>
        <a:ext cx="1218314" cy="904989"/>
      </dsp:txXfrm>
    </dsp:sp>
    <dsp:sp modelId="{26CF17AA-D00B-415A-9E4C-7735ADFDA477}">
      <dsp:nvSpPr>
        <dsp:cNvPr id="0" name=""/>
        <dsp:cNvSpPr/>
      </dsp:nvSpPr>
      <dsp:spPr>
        <a:xfrm rot="16200000">
          <a:off x="4044441" y="1336070"/>
          <a:ext cx="207870" cy="43514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075622" y="1454281"/>
        <a:ext cx="145509" cy="261088"/>
      </dsp:txXfrm>
    </dsp:sp>
    <dsp:sp modelId="{F2D737AD-A1F6-4B68-B107-F45743BF9F91}">
      <dsp:nvSpPr>
        <dsp:cNvPr id="0" name=""/>
        <dsp:cNvSpPr/>
      </dsp:nvSpPr>
      <dsp:spPr>
        <a:xfrm>
          <a:off x="3152348" y="-167419"/>
          <a:ext cx="1992056" cy="1519076"/>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7.1 resources</a:t>
          </a:r>
        </a:p>
      </dsp:txBody>
      <dsp:txXfrm>
        <a:off x="3444078" y="55045"/>
        <a:ext cx="1408596" cy="1074148"/>
      </dsp:txXfrm>
    </dsp:sp>
    <dsp:sp modelId="{C436BF4C-2C9B-44E9-8661-82A352E6D007}">
      <dsp:nvSpPr>
        <dsp:cNvPr id="0" name=""/>
        <dsp:cNvSpPr/>
      </dsp:nvSpPr>
      <dsp:spPr>
        <a:xfrm rot="20749954">
          <a:off x="5061536" y="1903926"/>
          <a:ext cx="251751" cy="435148"/>
        </a:xfrm>
        <a:prstGeom prst="rightArrow">
          <a:avLst>
            <a:gd name="adj1" fmla="val 60000"/>
            <a:gd name="adj2" fmla="val 50000"/>
          </a:avLst>
        </a:prstGeom>
        <a:solidFill>
          <a:schemeClr val="accent3">
            <a:hueOff val="677650"/>
            <a:satOff val="25000"/>
            <a:lumOff val="-367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5062685" y="2000199"/>
        <a:ext cx="176226" cy="261088"/>
      </dsp:txXfrm>
    </dsp:sp>
    <dsp:sp modelId="{F1926FBA-492D-4B19-B391-546D3B3608E3}">
      <dsp:nvSpPr>
        <dsp:cNvPr id="0" name=""/>
        <dsp:cNvSpPr/>
      </dsp:nvSpPr>
      <dsp:spPr>
        <a:xfrm>
          <a:off x="5378307" y="1066795"/>
          <a:ext cx="1936895" cy="1524093"/>
        </a:xfrm>
        <a:prstGeom prst="ellips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7.2 Competence</a:t>
          </a:r>
        </a:p>
      </dsp:txBody>
      <dsp:txXfrm>
        <a:off x="5661959" y="1289993"/>
        <a:ext cx="1369591" cy="1077697"/>
      </dsp:txXfrm>
    </dsp:sp>
    <dsp:sp modelId="{FE8B66B7-13A5-4469-A71C-0E07124F7390}">
      <dsp:nvSpPr>
        <dsp:cNvPr id="0" name=""/>
        <dsp:cNvSpPr/>
      </dsp:nvSpPr>
      <dsp:spPr>
        <a:xfrm rot="2766679">
          <a:off x="4682385" y="2849608"/>
          <a:ext cx="246750" cy="435148"/>
        </a:xfrm>
        <a:prstGeom prst="rightArrow">
          <a:avLst>
            <a:gd name="adj1" fmla="val 60000"/>
            <a:gd name="adj2" fmla="val 50000"/>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a:off x="4693738" y="2909964"/>
        <a:ext cx="172725" cy="261088"/>
      </dsp:txXfrm>
    </dsp:sp>
    <dsp:sp modelId="{A91D7ABA-A21A-4F0F-9B2D-7E832B427D40}">
      <dsp:nvSpPr>
        <dsp:cNvPr id="0" name=""/>
        <dsp:cNvSpPr/>
      </dsp:nvSpPr>
      <dsp:spPr>
        <a:xfrm>
          <a:off x="4495790" y="3125573"/>
          <a:ext cx="2093817" cy="1415408"/>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7.3 Awareness</a:t>
          </a:r>
        </a:p>
      </dsp:txBody>
      <dsp:txXfrm>
        <a:off x="4802422" y="3332855"/>
        <a:ext cx="1480553" cy="1000844"/>
      </dsp:txXfrm>
    </dsp:sp>
    <dsp:sp modelId="{A9F7358A-5262-438E-B278-343352D89781}">
      <dsp:nvSpPr>
        <dsp:cNvPr id="0" name=""/>
        <dsp:cNvSpPr/>
      </dsp:nvSpPr>
      <dsp:spPr>
        <a:xfrm rot="8108813">
          <a:off x="3422489" y="2797241"/>
          <a:ext cx="183234" cy="435148"/>
        </a:xfrm>
        <a:prstGeom prst="rightArrow">
          <a:avLst>
            <a:gd name="adj1" fmla="val 60000"/>
            <a:gd name="adj2" fmla="val 50000"/>
          </a:avLst>
        </a:prstGeom>
        <a:solidFill>
          <a:schemeClr val="accent3">
            <a:hueOff val="2032949"/>
            <a:satOff val="75000"/>
            <a:lumOff val="-110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3469459" y="2864886"/>
        <a:ext cx="128264" cy="261088"/>
      </dsp:txXfrm>
    </dsp:sp>
    <dsp:sp modelId="{6913DD1F-457F-47AE-A36E-7F42F82B1B23}">
      <dsp:nvSpPr>
        <dsp:cNvPr id="0" name=""/>
        <dsp:cNvSpPr/>
      </dsp:nvSpPr>
      <dsp:spPr>
        <a:xfrm>
          <a:off x="1524001" y="2971791"/>
          <a:ext cx="2337654" cy="1720204"/>
        </a:xfrm>
        <a:prstGeom prst="ellips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7.4 communication</a:t>
          </a:r>
        </a:p>
      </dsp:txBody>
      <dsp:txXfrm>
        <a:off x="1866343" y="3223709"/>
        <a:ext cx="1652970" cy="1216368"/>
      </dsp:txXfrm>
    </dsp:sp>
    <dsp:sp modelId="{71ED2FB9-4E6F-4E31-AF66-9481DC19F099}">
      <dsp:nvSpPr>
        <dsp:cNvPr id="0" name=""/>
        <dsp:cNvSpPr/>
      </dsp:nvSpPr>
      <dsp:spPr>
        <a:xfrm rot="11781072">
          <a:off x="3099727" y="1884886"/>
          <a:ext cx="179528" cy="435148"/>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dirty="0"/>
        </a:p>
      </dsp:txBody>
      <dsp:txXfrm rot="10800000">
        <a:off x="3152496" y="1979497"/>
        <a:ext cx="125670" cy="261088"/>
      </dsp:txXfrm>
    </dsp:sp>
    <dsp:sp modelId="{C0D9C0E6-5DED-45DD-B2BC-4C26ADC56A70}">
      <dsp:nvSpPr>
        <dsp:cNvPr id="0" name=""/>
        <dsp:cNvSpPr/>
      </dsp:nvSpPr>
      <dsp:spPr>
        <a:xfrm>
          <a:off x="1021793" y="991968"/>
          <a:ext cx="2071202" cy="1556691"/>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7.5 Documented Information</a:t>
          </a:r>
        </a:p>
      </dsp:txBody>
      <dsp:txXfrm>
        <a:off x="1325114" y="1219940"/>
        <a:ext cx="1464560" cy="11007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004CD1-20BA-49A0-A209-B60293E265A4}">
      <dsp:nvSpPr>
        <dsp:cNvPr id="0" name=""/>
        <dsp:cNvSpPr/>
      </dsp:nvSpPr>
      <dsp:spPr>
        <a:xfrm>
          <a:off x="3415840" y="1894690"/>
          <a:ext cx="2089601" cy="129539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Operation</a:t>
          </a:r>
        </a:p>
      </dsp:txBody>
      <dsp:txXfrm>
        <a:off x="3721855" y="2084396"/>
        <a:ext cx="1477571" cy="915982"/>
      </dsp:txXfrm>
    </dsp:sp>
    <dsp:sp modelId="{2C925DA8-0CB1-4A5F-A472-9435CB97C346}">
      <dsp:nvSpPr>
        <dsp:cNvPr id="0" name=""/>
        <dsp:cNvSpPr/>
      </dsp:nvSpPr>
      <dsp:spPr>
        <a:xfrm rot="16430260">
          <a:off x="4200274" y="1557222"/>
          <a:ext cx="651135" cy="26379"/>
        </a:xfrm>
        <a:custGeom>
          <a:avLst/>
          <a:gdLst/>
          <a:ahLst/>
          <a:cxnLst/>
          <a:rect l="0" t="0" r="0" b="0"/>
          <a:pathLst>
            <a:path>
              <a:moveTo>
                <a:pt x="0" y="13189"/>
              </a:moveTo>
              <a:lnTo>
                <a:pt x="651135" y="13189"/>
              </a:lnTo>
            </a:path>
          </a:pathLst>
        </a:custGeom>
        <a:noFill/>
        <a:ln w="12700" cap="flat" cmpd="sng" algn="ctr">
          <a:solidFill>
            <a:scrgbClr r="0" g="0" b="0"/>
          </a:solidFill>
          <a:prstDash val="solid"/>
          <a:miter lim="800000"/>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09563" y="1554133"/>
        <a:ext cx="32556" cy="32556"/>
      </dsp:txXfrm>
    </dsp:sp>
    <dsp:sp modelId="{497B8648-BC72-4798-8EA6-A9E3643FB6F5}">
      <dsp:nvSpPr>
        <dsp:cNvPr id="0" name=""/>
        <dsp:cNvSpPr/>
      </dsp:nvSpPr>
      <dsp:spPr>
        <a:xfrm>
          <a:off x="3470044" y="-49334"/>
          <a:ext cx="2242004" cy="1295394"/>
        </a:xfrm>
        <a:prstGeom prst="ellipse">
          <a:avLst/>
        </a:prstGeom>
        <a:solidFill>
          <a:srgbClr val="49C5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8.1 Operational planning and control </a:t>
          </a:r>
        </a:p>
      </dsp:txBody>
      <dsp:txXfrm>
        <a:off x="3798378" y="140372"/>
        <a:ext cx="1585336" cy="915982"/>
      </dsp:txXfrm>
    </dsp:sp>
    <dsp:sp modelId="{AB1D36F2-1831-412F-8136-2F52199C4D45}">
      <dsp:nvSpPr>
        <dsp:cNvPr id="0" name=""/>
        <dsp:cNvSpPr/>
      </dsp:nvSpPr>
      <dsp:spPr>
        <a:xfrm rot="19910525">
          <a:off x="5206785" y="1927784"/>
          <a:ext cx="754936" cy="26379"/>
        </a:xfrm>
        <a:custGeom>
          <a:avLst/>
          <a:gdLst/>
          <a:ahLst/>
          <a:cxnLst/>
          <a:rect l="0" t="0" r="0" b="0"/>
          <a:pathLst>
            <a:path>
              <a:moveTo>
                <a:pt x="0" y="13189"/>
              </a:moveTo>
              <a:lnTo>
                <a:pt x="754936" y="13189"/>
              </a:lnTo>
            </a:path>
          </a:pathLst>
        </a:custGeom>
        <a:noFill/>
        <a:ln w="12700" cap="flat" cmpd="sng" algn="ctr">
          <a:solidFill>
            <a:scrgbClr r="0" g="0" b="0"/>
          </a:solidFill>
          <a:prstDash val="solid"/>
          <a:miter lim="800000"/>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565380" y="1922100"/>
        <a:ext cx="37746" cy="37746"/>
      </dsp:txXfrm>
    </dsp:sp>
    <dsp:sp modelId="{4C3E439D-899C-40C1-B4E4-E6FB79660B5B}">
      <dsp:nvSpPr>
        <dsp:cNvPr id="0" name=""/>
        <dsp:cNvSpPr/>
      </dsp:nvSpPr>
      <dsp:spPr>
        <a:xfrm>
          <a:off x="5782969" y="441190"/>
          <a:ext cx="1932275" cy="1752591"/>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8.2 Requirements for the educational  products and services</a:t>
          </a:r>
        </a:p>
      </dsp:txBody>
      <dsp:txXfrm>
        <a:off x="6065944" y="697851"/>
        <a:ext cx="1366325" cy="1239269"/>
      </dsp:txXfrm>
    </dsp:sp>
    <dsp:sp modelId="{395C75A2-4220-4BB6-A014-214C2EE4BF76}">
      <dsp:nvSpPr>
        <dsp:cNvPr id="0" name=""/>
        <dsp:cNvSpPr/>
      </dsp:nvSpPr>
      <dsp:spPr>
        <a:xfrm rot="672022">
          <a:off x="5452627" y="2759690"/>
          <a:ext cx="344092" cy="26379"/>
        </a:xfrm>
        <a:custGeom>
          <a:avLst/>
          <a:gdLst/>
          <a:ahLst/>
          <a:cxnLst/>
          <a:rect l="0" t="0" r="0" b="0"/>
          <a:pathLst>
            <a:path>
              <a:moveTo>
                <a:pt x="0" y="13189"/>
              </a:moveTo>
              <a:lnTo>
                <a:pt x="344092" y="13189"/>
              </a:lnTo>
            </a:path>
          </a:pathLst>
        </a:custGeom>
        <a:noFill/>
        <a:ln w="12700" cap="flat" cmpd="sng" algn="ctr">
          <a:solidFill>
            <a:scrgbClr r="0" g="0" b="0"/>
          </a:solidFill>
          <a:prstDash val="solid"/>
          <a:miter lim="800000"/>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616071" y="2764277"/>
        <a:ext cx="17204" cy="17204"/>
      </dsp:txXfrm>
    </dsp:sp>
    <dsp:sp modelId="{801BE98A-3C2B-48E6-8603-426806C4B036}">
      <dsp:nvSpPr>
        <dsp:cNvPr id="0" name=""/>
        <dsp:cNvSpPr/>
      </dsp:nvSpPr>
      <dsp:spPr>
        <a:xfrm>
          <a:off x="5766283" y="2193772"/>
          <a:ext cx="1948960" cy="160021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8.3 Design and development of the educational products and services</a:t>
          </a:r>
        </a:p>
      </dsp:txBody>
      <dsp:txXfrm>
        <a:off x="6051702" y="2428118"/>
        <a:ext cx="1378122" cy="1131522"/>
      </dsp:txXfrm>
    </dsp:sp>
    <dsp:sp modelId="{CBF7B668-E800-4106-9B88-285488096D0F}">
      <dsp:nvSpPr>
        <dsp:cNvPr id="0" name=""/>
        <dsp:cNvSpPr/>
      </dsp:nvSpPr>
      <dsp:spPr>
        <a:xfrm rot="3857143">
          <a:off x="4629112" y="3357373"/>
          <a:ext cx="460714" cy="26379"/>
        </a:xfrm>
        <a:custGeom>
          <a:avLst/>
          <a:gdLst/>
          <a:ahLst/>
          <a:cxnLst/>
          <a:rect l="0" t="0" r="0" b="0"/>
          <a:pathLst>
            <a:path>
              <a:moveTo>
                <a:pt x="0" y="13189"/>
              </a:moveTo>
              <a:lnTo>
                <a:pt x="460714" y="13189"/>
              </a:lnTo>
            </a:path>
          </a:pathLst>
        </a:custGeom>
        <a:noFill/>
        <a:ln w="12700" cap="flat" cmpd="sng" algn="ctr">
          <a:solidFill>
            <a:scrgbClr r="0" g="0" b="0"/>
          </a:solidFill>
          <a:prstDash val="solid"/>
          <a:miter lim="800000"/>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847951" y="3359045"/>
        <a:ext cx="23035" cy="23035"/>
      </dsp:txXfrm>
    </dsp:sp>
    <dsp:sp modelId="{B8C10E19-CDA0-40C1-8FCA-F4EA67D3757D}">
      <dsp:nvSpPr>
        <dsp:cNvPr id="0" name=""/>
        <dsp:cNvSpPr/>
      </dsp:nvSpPr>
      <dsp:spPr>
        <a:xfrm>
          <a:off x="4188398" y="3541288"/>
          <a:ext cx="2231447" cy="150520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8.4 Control of externally provided processes , products and services</a:t>
          </a:r>
        </a:p>
      </dsp:txBody>
      <dsp:txXfrm>
        <a:off x="4515186" y="3761721"/>
        <a:ext cx="1577871" cy="1064343"/>
      </dsp:txXfrm>
    </dsp:sp>
    <dsp:sp modelId="{EB861FC1-97F1-4918-B84D-6724C5C864E3}">
      <dsp:nvSpPr>
        <dsp:cNvPr id="0" name=""/>
        <dsp:cNvSpPr/>
      </dsp:nvSpPr>
      <dsp:spPr>
        <a:xfrm rot="7440958">
          <a:off x="3591246" y="3374466"/>
          <a:ext cx="597821" cy="26379"/>
        </a:xfrm>
        <a:custGeom>
          <a:avLst/>
          <a:gdLst/>
          <a:ahLst/>
          <a:cxnLst/>
          <a:rect l="0" t="0" r="0" b="0"/>
          <a:pathLst>
            <a:path>
              <a:moveTo>
                <a:pt x="0" y="13189"/>
              </a:moveTo>
              <a:lnTo>
                <a:pt x="597821" y="13189"/>
              </a:lnTo>
            </a:path>
          </a:pathLst>
        </a:custGeom>
        <a:noFill/>
        <a:ln w="12700" cap="flat" cmpd="sng" algn="ctr">
          <a:solidFill>
            <a:scrgbClr r="0" g="0" b="0"/>
          </a:solidFill>
          <a:prstDash val="solid"/>
          <a:miter lim="800000"/>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875211" y="3372711"/>
        <a:ext cx="29891" cy="29891"/>
      </dsp:txXfrm>
    </dsp:sp>
    <dsp:sp modelId="{7017966E-7ACF-43D9-B2DD-52FD4673C55F}">
      <dsp:nvSpPr>
        <dsp:cNvPr id="0" name=""/>
        <dsp:cNvSpPr/>
      </dsp:nvSpPr>
      <dsp:spPr>
        <a:xfrm>
          <a:off x="2461305" y="3509253"/>
          <a:ext cx="1634438" cy="156928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8.5 Delivery of the educational products and services</a:t>
          </a:r>
        </a:p>
      </dsp:txBody>
      <dsp:txXfrm>
        <a:off x="2700663" y="3739069"/>
        <a:ext cx="1155722" cy="1109648"/>
      </dsp:txXfrm>
    </dsp:sp>
    <dsp:sp modelId="{95078B48-20EB-4830-95AA-E83A81957B8B}">
      <dsp:nvSpPr>
        <dsp:cNvPr id="0" name=""/>
        <dsp:cNvSpPr/>
      </dsp:nvSpPr>
      <dsp:spPr>
        <a:xfrm rot="10105359">
          <a:off x="3265002" y="2753065"/>
          <a:ext cx="205693" cy="26379"/>
        </a:xfrm>
        <a:custGeom>
          <a:avLst/>
          <a:gdLst/>
          <a:ahLst/>
          <a:cxnLst/>
          <a:rect l="0" t="0" r="0" b="0"/>
          <a:pathLst>
            <a:path>
              <a:moveTo>
                <a:pt x="0" y="13189"/>
              </a:moveTo>
              <a:lnTo>
                <a:pt x="205693" y="13189"/>
              </a:lnTo>
            </a:path>
          </a:pathLst>
        </a:custGeom>
        <a:noFill/>
        <a:ln w="12700" cap="flat" cmpd="sng" algn="ctr">
          <a:solidFill>
            <a:scrgbClr r="0" g="0" b="0"/>
          </a:solidFill>
          <a:prstDash val="solid"/>
          <a:miter lim="800000"/>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362707" y="2761112"/>
        <a:ext cx="10284" cy="10284"/>
      </dsp:txXfrm>
    </dsp:sp>
    <dsp:sp modelId="{28665824-4BEF-4E92-A3D3-EEA11884C22F}">
      <dsp:nvSpPr>
        <dsp:cNvPr id="0" name=""/>
        <dsp:cNvSpPr/>
      </dsp:nvSpPr>
      <dsp:spPr>
        <a:xfrm>
          <a:off x="1200146" y="2286000"/>
          <a:ext cx="2113125" cy="1415762"/>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8.6 Release of the educational products and services</a:t>
          </a:r>
        </a:p>
      </dsp:txBody>
      <dsp:txXfrm>
        <a:off x="1509606" y="2493334"/>
        <a:ext cx="1494205" cy="1001094"/>
      </dsp:txXfrm>
    </dsp:sp>
    <dsp:sp modelId="{8E420A2A-A1DA-4C0D-A044-9B99DFA4188A}">
      <dsp:nvSpPr>
        <dsp:cNvPr id="0" name=""/>
        <dsp:cNvSpPr/>
      </dsp:nvSpPr>
      <dsp:spPr>
        <a:xfrm rot="12662553">
          <a:off x="3209378" y="1938704"/>
          <a:ext cx="540335" cy="26379"/>
        </a:xfrm>
        <a:custGeom>
          <a:avLst/>
          <a:gdLst/>
          <a:ahLst/>
          <a:cxnLst/>
          <a:rect l="0" t="0" r="0" b="0"/>
          <a:pathLst>
            <a:path>
              <a:moveTo>
                <a:pt x="0" y="13189"/>
              </a:moveTo>
              <a:lnTo>
                <a:pt x="540335" y="13189"/>
              </a:lnTo>
            </a:path>
          </a:pathLst>
        </a:custGeom>
        <a:noFill/>
        <a:ln w="12700" cap="flat" cmpd="sng" algn="ctr">
          <a:solidFill>
            <a:scrgbClr r="0" g="0" b="0"/>
          </a:solidFill>
          <a:prstDash val="solid"/>
          <a:miter lim="800000"/>
          <a:tailEnd type="stealt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rot="10800000">
        <a:off x="3466037" y="1938385"/>
        <a:ext cx="27016" cy="27016"/>
      </dsp:txXfrm>
    </dsp:sp>
    <dsp:sp modelId="{3F4D892F-D171-4AB9-951C-FDFB590B9B15}">
      <dsp:nvSpPr>
        <dsp:cNvPr id="0" name=""/>
        <dsp:cNvSpPr/>
      </dsp:nvSpPr>
      <dsp:spPr>
        <a:xfrm>
          <a:off x="1295402" y="533402"/>
          <a:ext cx="2223881" cy="154632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8.7 Control of nonconforming outputs </a:t>
          </a:r>
        </a:p>
      </dsp:txBody>
      <dsp:txXfrm>
        <a:off x="1621082" y="759856"/>
        <a:ext cx="1572521" cy="10934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6BBF45-A477-41E7-B9CB-215B4302F41B}">
      <dsp:nvSpPr>
        <dsp:cNvPr id="0" name=""/>
        <dsp:cNvSpPr/>
      </dsp:nvSpPr>
      <dsp:spPr>
        <a:xfrm>
          <a:off x="3526511" y="1776376"/>
          <a:ext cx="1858489" cy="118634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b="1" kern="1200" dirty="0"/>
            <a:t>Performance Evaluation</a:t>
          </a:r>
        </a:p>
      </dsp:txBody>
      <dsp:txXfrm>
        <a:off x="3584423" y="1834288"/>
        <a:ext cx="1742665" cy="1070519"/>
      </dsp:txXfrm>
    </dsp:sp>
    <dsp:sp modelId="{E22B36F4-D8E5-4B93-A7DC-A43D93FEE3A9}">
      <dsp:nvSpPr>
        <dsp:cNvPr id="0" name=""/>
        <dsp:cNvSpPr/>
      </dsp:nvSpPr>
      <dsp:spPr>
        <a:xfrm rot="16200000">
          <a:off x="4222444" y="1543064"/>
          <a:ext cx="466624" cy="0"/>
        </a:xfrm>
        <a:custGeom>
          <a:avLst/>
          <a:gdLst/>
          <a:ahLst/>
          <a:cxnLst/>
          <a:rect l="0" t="0" r="0" b="0"/>
          <a:pathLst>
            <a:path>
              <a:moveTo>
                <a:pt x="0" y="0"/>
              </a:moveTo>
              <a:lnTo>
                <a:pt x="466624" y="0"/>
              </a:lnTo>
            </a:path>
          </a:pathLst>
        </a:custGeom>
        <a:noFill/>
        <a:ln w="12700" cap="flat" cmpd="sng" algn="ctr">
          <a:solidFill>
            <a:scrgbClr r="0" g="0" b="0"/>
          </a:solidFill>
          <a:prstDash val="solid"/>
          <a:miter lim="800000"/>
          <a:tailEnd type="stealth"/>
        </a:ln>
        <a:effectLst/>
      </dsp:spPr>
      <dsp:style>
        <a:lnRef idx="2">
          <a:scrgbClr r="0" g="0" b="0"/>
        </a:lnRef>
        <a:fillRef idx="0">
          <a:scrgbClr r="0" g="0" b="0"/>
        </a:fillRef>
        <a:effectRef idx="0">
          <a:scrgbClr r="0" g="0" b="0"/>
        </a:effectRef>
        <a:fontRef idx="minor"/>
      </dsp:style>
    </dsp:sp>
    <dsp:sp modelId="{3FD502F1-C71F-402B-AB55-A8D436AFDD87}">
      <dsp:nvSpPr>
        <dsp:cNvPr id="0" name=""/>
        <dsp:cNvSpPr/>
      </dsp:nvSpPr>
      <dsp:spPr>
        <a:xfrm>
          <a:off x="3387792" y="-78608"/>
          <a:ext cx="2135928" cy="1388360"/>
        </a:xfrm>
        <a:prstGeom prst="round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b="1" kern="1200" dirty="0"/>
            <a:t>9.1 Monitoring, measurement, analysis and evaluation</a:t>
          </a:r>
        </a:p>
      </dsp:txBody>
      <dsp:txXfrm>
        <a:off x="3455566" y="-10834"/>
        <a:ext cx="2000380" cy="1252812"/>
      </dsp:txXfrm>
    </dsp:sp>
    <dsp:sp modelId="{10A02D3B-0E27-4B9B-AE2E-722888500386}">
      <dsp:nvSpPr>
        <dsp:cNvPr id="0" name=""/>
        <dsp:cNvSpPr/>
      </dsp:nvSpPr>
      <dsp:spPr>
        <a:xfrm rot="778572">
          <a:off x="5379463" y="2632367"/>
          <a:ext cx="433697" cy="0"/>
        </a:xfrm>
        <a:custGeom>
          <a:avLst/>
          <a:gdLst/>
          <a:ahLst/>
          <a:cxnLst/>
          <a:rect l="0" t="0" r="0" b="0"/>
          <a:pathLst>
            <a:path>
              <a:moveTo>
                <a:pt x="0" y="0"/>
              </a:moveTo>
              <a:lnTo>
                <a:pt x="433697" y="0"/>
              </a:lnTo>
            </a:path>
          </a:pathLst>
        </a:custGeom>
        <a:noFill/>
        <a:ln w="12700" cap="flat" cmpd="sng" algn="ctr">
          <a:solidFill>
            <a:scrgbClr r="0" g="0" b="0"/>
          </a:solidFill>
          <a:prstDash val="solid"/>
          <a:miter lim="800000"/>
          <a:tailEnd type="stealth"/>
        </a:ln>
        <a:effectLst/>
      </dsp:spPr>
      <dsp:style>
        <a:lnRef idx="2">
          <a:scrgbClr r="0" g="0" b="0"/>
        </a:lnRef>
        <a:fillRef idx="0">
          <a:scrgbClr r="0" g="0" b="0"/>
        </a:fillRef>
        <a:effectRef idx="0">
          <a:scrgbClr r="0" g="0" b="0"/>
        </a:effectRef>
        <a:fontRef idx="minor"/>
      </dsp:style>
    </dsp:sp>
    <dsp:sp modelId="{91C665B3-F57C-4213-835E-2AA3595A6648}">
      <dsp:nvSpPr>
        <dsp:cNvPr id="0" name=""/>
        <dsp:cNvSpPr/>
      </dsp:nvSpPr>
      <dsp:spPr>
        <a:xfrm>
          <a:off x="5807624" y="2242300"/>
          <a:ext cx="1698172" cy="1268829"/>
        </a:xfrm>
        <a:prstGeom prst="round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9.2 Internal Audit</a:t>
          </a:r>
        </a:p>
      </dsp:txBody>
      <dsp:txXfrm>
        <a:off x="5869563" y="2304239"/>
        <a:ext cx="1574294" cy="1144951"/>
      </dsp:txXfrm>
    </dsp:sp>
    <dsp:sp modelId="{31E5EC91-EA47-4B22-8535-11D51BE54FE4}">
      <dsp:nvSpPr>
        <dsp:cNvPr id="0" name=""/>
        <dsp:cNvSpPr/>
      </dsp:nvSpPr>
      <dsp:spPr>
        <a:xfrm rot="10005840">
          <a:off x="3247787" y="2620455"/>
          <a:ext cx="282476" cy="0"/>
        </a:xfrm>
        <a:custGeom>
          <a:avLst/>
          <a:gdLst/>
          <a:ahLst/>
          <a:cxnLst/>
          <a:rect l="0" t="0" r="0" b="0"/>
          <a:pathLst>
            <a:path>
              <a:moveTo>
                <a:pt x="0" y="0"/>
              </a:moveTo>
              <a:lnTo>
                <a:pt x="282476" y="0"/>
              </a:lnTo>
            </a:path>
          </a:pathLst>
        </a:custGeom>
        <a:noFill/>
        <a:ln w="12700" cap="flat" cmpd="sng" algn="ctr">
          <a:solidFill>
            <a:scrgbClr r="0" g="0" b="0"/>
          </a:solidFill>
          <a:prstDash val="solid"/>
          <a:miter lim="800000"/>
          <a:tailEnd type="stealth"/>
        </a:ln>
        <a:effectLst/>
      </dsp:spPr>
      <dsp:style>
        <a:lnRef idx="2">
          <a:scrgbClr r="0" g="0" b="0"/>
        </a:lnRef>
        <a:fillRef idx="0">
          <a:scrgbClr r="0" g="0" b="0"/>
        </a:fillRef>
        <a:effectRef idx="0">
          <a:scrgbClr r="0" g="0" b="0"/>
        </a:effectRef>
        <a:fontRef idx="minor"/>
      </dsp:style>
    </dsp:sp>
    <dsp:sp modelId="{0AB74DF7-553A-424C-A7AB-DEEC74B644F8}">
      <dsp:nvSpPr>
        <dsp:cNvPr id="0" name=""/>
        <dsp:cNvSpPr/>
      </dsp:nvSpPr>
      <dsp:spPr>
        <a:xfrm>
          <a:off x="1323016" y="2242288"/>
          <a:ext cx="1928522" cy="1274619"/>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b="1" kern="1200" dirty="0"/>
            <a:t>9.3 Management Review</a:t>
          </a:r>
        </a:p>
      </dsp:txBody>
      <dsp:txXfrm>
        <a:off x="1385238" y="2304510"/>
        <a:ext cx="1804078" cy="11501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01E4C-2B91-43DA-8E9E-30580FB0A535}">
      <dsp:nvSpPr>
        <dsp:cNvPr id="0" name=""/>
        <dsp:cNvSpPr/>
      </dsp:nvSpPr>
      <dsp:spPr>
        <a:xfrm>
          <a:off x="1273032" y="427904"/>
          <a:ext cx="6275237" cy="16042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CF5526-0450-4879-AFE3-B5FFBB088BB3}">
      <dsp:nvSpPr>
        <dsp:cNvPr id="0" name=""/>
        <dsp:cNvSpPr/>
      </dsp:nvSpPr>
      <dsp:spPr>
        <a:xfrm>
          <a:off x="3962403" y="4114803"/>
          <a:ext cx="785812" cy="554288"/>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C3F3B6A-D5F2-46BA-9715-F0509E75E167}">
      <dsp:nvSpPr>
        <dsp:cNvPr id="0" name=""/>
        <dsp:cNvSpPr/>
      </dsp:nvSpPr>
      <dsp:spPr>
        <a:xfrm>
          <a:off x="2438412" y="4157360"/>
          <a:ext cx="3771900" cy="94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b="1" kern="1200" dirty="0"/>
        </a:p>
        <a:p>
          <a:pPr marL="0" lvl="0" indent="0" algn="ctr" defTabSz="844550">
            <a:lnSpc>
              <a:spcPct val="90000"/>
            </a:lnSpc>
            <a:spcBef>
              <a:spcPct val="0"/>
            </a:spcBef>
            <a:spcAft>
              <a:spcPct val="35000"/>
            </a:spcAft>
            <a:buNone/>
          </a:pPr>
          <a:r>
            <a:rPr lang="en-US" sz="1900" b="1" kern="1200" dirty="0"/>
            <a:t>Continual Improvement</a:t>
          </a:r>
        </a:p>
      </dsp:txBody>
      <dsp:txXfrm>
        <a:off x="2438412" y="4157360"/>
        <a:ext cx="3771900" cy="942975"/>
      </dsp:txXfrm>
    </dsp:sp>
    <dsp:sp modelId="{CEA1670E-AD88-4E32-B372-C060D19E4184}">
      <dsp:nvSpPr>
        <dsp:cNvPr id="0" name=""/>
        <dsp:cNvSpPr/>
      </dsp:nvSpPr>
      <dsp:spPr>
        <a:xfrm>
          <a:off x="3200397" y="1904994"/>
          <a:ext cx="2523952" cy="210071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10.3 </a:t>
          </a:r>
        </a:p>
        <a:p>
          <a:pPr marL="0" lvl="0" indent="0" algn="ctr" defTabSz="889000">
            <a:lnSpc>
              <a:spcPct val="90000"/>
            </a:lnSpc>
            <a:spcBef>
              <a:spcPct val="0"/>
            </a:spcBef>
            <a:spcAft>
              <a:spcPct val="35000"/>
            </a:spcAft>
            <a:buNone/>
          </a:pPr>
          <a:r>
            <a:rPr lang="en-US" sz="2000" b="1" kern="1200" dirty="0"/>
            <a:t>Opportunities for improvements</a:t>
          </a:r>
        </a:p>
      </dsp:txBody>
      <dsp:txXfrm>
        <a:off x="3570021" y="2212637"/>
        <a:ext cx="1784704" cy="1485431"/>
      </dsp:txXfrm>
    </dsp:sp>
    <dsp:sp modelId="{1231B422-9D65-4E59-B74F-35128B5A438C}">
      <dsp:nvSpPr>
        <dsp:cNvPr id="0" name=""/>
        <dsp:cNvSpPr/>
      </dsp:nvSpPr>
      <dsp:spPr>
        <a:xfrm>
          <a:off x="2044561" y="822949"/>
          <a:ext cx="2335489" cy="129386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10.1 Nonconformity </a:t>
          </a:r>
          <a:r>
            <a:rPr lang="en-US" sz="2000" b="1" kern="1200" dirty="0"/>
            <a:t>and corrective action </a:t>
          </a:r>
        </a:p>
      </dsp:txBody>
      <dsp:txXfrm>
        <a:off x="2386585" y="1012431"/>
        <a:ext cx="1651441" cy="914901"/>
      </dsp:txXfrm>
    </dsp:sp>
    <dsp:sp modelId="{9C19BA34-020F-4671-B9B9-7A5A863EB739}">
      <dsp:nvSpPr>
        <dsp:cNvPr id="0" name=""/>
        <dsp:cNvSpPr/>
      </dsp:nvSpPr>
      <dsp:spPr>
        <a:xfrm>
          <a:off x="4495799" y="761995"/>
          <a:ext cx="2251555" cy="144522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10.2 Continual improvements</a:t>
          </a:r>
        </a:p>
      </dsp:txBody>
      <dsp:txXfrm>
        <a:off x="4825532" y="973644"/>
        <a:ext cx="1592089" cy="1021929"/>
      </dsp:txXfrm>
    </dsp:sp>
    <dsp:sp modelId="{A36B414C-6576-49E9-9C24-451EE9E08283}">
      <dsp:nvSpPr>
        <dsp:cNvPr id="0" name=""/>
        <dsp:cNvSpPr/>
      </dsp:nvSpPr>
      <dsp:spPr>
        <a:xfrm>
          <a:off x="1143007" y="76194"/>
          <a:ext cx="6602013" cy="393071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94A2B3-F477-4A9C-A4D1-A660A8FB8792}" type="datetimeFigureOut">
              <a:rPr lang="en-US" smtClean="0"/>
              <a:t>11/12/2020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EC93B-22B7-4DD9-8D88-20DEAD9A5812}" type="slidenum">
              <a:rPr lang="en-US" smtClean="0"/>
              <a:t>‹#›</a:t>
            </a:fld>
            <a:endParaRPr lang="en-US" dirty="0"/>
          </a:p>
        </p:txBody>
      </p:sp>
    </p:spTree>
    <p:extLst>
      <p:ext uri="{BB962C8B-B14F-4D97-AF65-F5344CB8AC3E}">
        <p14:creationId xmlns:p14="http://schemas.microsoft.com/office/powerpoint/2010/main" val="909143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BEC93B-22B7-4DD9-8D88-20DEAD9A5812}" type="slidenum">
              <a:rPr lang="en-US" smtClean="0"/>
              <a:t>1</a:t>
            </a:fld>
            <a:endParaRPr lang="en-US" dirty="0"/>
          </a:p>
        </p:txBody>
      </p:sp>
    </p:spTree>
    <p:extLst>
      <p:ext uri="{BB962C8B-B14F-4D97-AF65-F5344CB8AC3E}">
        <p14:creationId xmlns:p14="http://schemas.microsoft.com/office/powerpoint/2010/main" val="231756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BEC93B-22B7-4DD9-8D88-20DEAD9A5812}" type="slidenum">
              <a:rPr lang="en-US" smtClean="0"/>
              <a:t>5</a:t>
            </a:fld>
            <a:endParaRPr lang="en-US"/>
          </a:p>
        </p:txBody>
      </p:sp>
    </p:spTree>
    <p:extLst>
      <p:ext uri="{BB962C8B-B14F-4D97-AF65-F5344CB8AC3E}">
        <p14:creationId xmlns:p14="http://schemas.microsoft.com/office/powerpoint/2010/main" val="3378746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8269" y="2724413"/>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14E1FD-A9AD-4CFC-8C1C-411546CE3FF3}" type="datetime5">
              <a:rPr lang="en-US" smtClean="0"/>
              <a:t>12-Nov-20</a:t>
            </a:fld>
            <a:endParaRPr lang="en-US" dirty="0"/>
          </a:p>
        </p:txBody>
      </p:sp>
      <p:sp>
        <p:nvSpPr>
          <p:cNvPr id="5" name="Footer Placeholder 4"/>
          <p:cNvSpPr>
            <a:spLocks noGrp="1"/>
          </p:cNvSpPr>
          <p:nvPr>
            <p:ph type="ftr" sz="quarter" idx="11"/>
          </p:nvPr>
        </p:nvSpPr>
        <p:spPr/>
        <p:txBody>
          <a:bodyPr/>
          <a:lstStyle/>
          <a:p>
            <a:r>
              <a:rPr lang="en-US"/>
              <a:t>Copyright, WINyana Transformation PLC, April,2020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14" name="Title Placeholder 1">
            <a:extLst>
              <a:ext uri="{FF2B5EF4-FFF2-40B4-BE49-F238E27FC236}">
                <a16:creationId xmlns:a16="http://schemas.microsoft.com/office/drawing/2014/main" id="{27033A69-5328-4E4E-B40E-347E90A2A4F9}"/>
              </a:ext>
            </a:extLst>
          </p:cNvPr>
          <p:cNvSpPr>
            <a:spLocks noGrp="1"/>
          </p:cNvSpPr>
          <p:nvPr>
            <p:ph type="title"/>
          </p:nvPr>
        </p:nvSpPr>
        <p:spPr>
          <a:xfrm>
            <a:off x="758269" y="748237"/>
            <a:ext cx="7886700" cy="1325563"/>
          </a:xfrm>
          <a:prstGeom prst="rect">
            <a:avLst/>
          </a:prstGeom>
          <a:blipFill>
            <a:blip r:embed="rId2">
              <a:alphaModFix amt="90000"/>
            </a:blip>
            <a:stretch>
              <a:fillRect b="-386092"/>
            </a:stretch>
          </a:blipFill>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02177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B62648-DB6A-45A6-97BA-C958319B3196}" type="datetime5">
              <a:rPr lang="en-US" smtClean="0"/>
              <a:t>12-Nov-20</a:t>
            </a:fld>
            <a:endParaRPr lang="en-US" dirty="0"/>
          </a:p>
        </p:txBody>
      </p:sp>
      <p:sp>
        <p:nvSpPr>
          <p:cNvPr id="5" name="Footer Placeholder 4"/>
          <p:cNvSpPr>
            <a:spLocks noGrp="1"/>
          </p:cNvSpPr>
          <p:nvPr>
            <p:ph type="ftr" sz="quarter" idx="11"/>
          </p:nvPr>
        </p:nvSpPr>
        <p:spPr/>
        <p:txBody>
          <a:bodyPr/>
          <a:lstStyle/>
          <a:p>
            <a:r>
              <a:rPr lang="en-US"/>
              <a:t>Copyright, WINyana Transformation PLC, April,2020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36329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9CAE72-599F-4840-B2F3-89684833293F}" type="datetime5">
              <a:rPr lang="en-US" smtClean="0"/>
              <a:t>12-Nov-20</a:t>
            </a:fld>
            <a:endParaRPr lang="en-US" dirty="0"/>
          </a:p>
        </p:txBody>
      </p:sp>
      <p:sp>
        <p:nvSpPr>
          <p:cNvPr id="5" name="Footer Placeholder 4"/>
          <p:cNvSpPr>
            <a:spLocks noGrp="1"/>
          </p:cNvSpPr>
          <p:nvPr>
            <p:ph type="ftr" sz="quarter" idx="11"/>
          </p:nvPr>
        </p:nvSpPr>
        <p:spPr/>
        <p:txBody>
          <a:bodyPr/>
          <a:lstStyle/>
          <a:p>
            <a:r>
              <a:rPr lang="en-US"/>
              <a:t>Copyright, WINyana Transformation PLC, April,2020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11590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BFC517-14F8-407A-856B-05BFA1FD77C2}" type="datetime5">
              <a:rPr lang="en-US" smtClean="0"/>
              <a:t>12-Nov-20</a:t>
            </a:fld>
            <a:endParaRPr lang="en-US" dirty="0"/>
          </a:p>
        </p:txBody>
      </p:sp>
      <p:sp>
        <p:nvSpPr>
          <p:cNvPr id="5" name="Footer Placeholder 4"/>
          <p:cNvSpPr>
            <a:spLocks noGrp="1"/>
          </p:cNvSpPr>
          <p:nvPr>
            <p:ph type="ftr" sz="quarter" idx="11"/>
          </p:nvPr>
        </p:nvSpPr>
        <p:spPr/>
        <p:txBody>
          <a:bodyPr/>
          <a:lstStyle/>
          <a:p>
            <a:r>
              <a:rPr lang="en-US"/>
              <a:t>Copyright, WINyana Transformation PLC, April,2020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678915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842168"/>
            <a:ext cx="7886700" cy="1762488"/>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2807856"/>
            <a:ext cx="7886700" cy="32817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107EC9-B3A9-4C07-B25C-CCA220349986}" type="datetime5">
              <a:rPr lang="en-US" smtClean="0"/>
              <a:t>12-Nov-20</a:t>
            </a:fld>
            <a:endParaRPr lang="en-US" dirty="0"/>
          </a:p>
        </p:txBody>
      </p:sp>
      <p:sp>
        <p:nvSpPr>
          <p:cNvPr id="5" name="Footer Placeholder 4"/>
          <p:cNvSpPr>
            <a:spLocks noGrp="1"/>
          </p:cNvSpPr>
          <p:nvPr>
            <p:ph type="ftr" sz="quarter" idx="11"/>
          </p:nvPr>
        </p:nvSpPr>
        <p:spPr/>
        <p:txBody>
          <a:bodyPr/>
          <a:lstStyle/>
          <a:p>
            <a:r>
              <a:rPr lang="en-US"/>
              <a:t>Copyright, WINyana Transformation PLC, April,2020</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3252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102611"/>
            <a:ext cx="3886200" cy="4074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02611"/>
            <a:ext cx="3886200" cy="4074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5E75AA-B1A3-408D-9D68-51CF36EC7350}" type="datetime5">
              <a:rPr lang="en-US" smtClean="0"/>
              <a:t>12-Nov-20</a:t>
            </a:fld>
            <a:endParaRPr lang="en-US" dirty="0"/>
          </a:p>
        </p:txBody>
      </p:sp>
      <p:sp>
        <p:nvSpPr>
          <p:cNvPr id="6" name="Footer Placeholder 5"/>
          <p:cNvSpPr>
            <a:spLocks noGrp="1"/>
          </p:cNvSpPr>
          <p:nvPr>
            <p:ph type="ftr" sz="quarter" idx="11"/>
          </p:nvPr>
        </p:nvSpPr>
        <p:spPr/>
        <p:txBody>
          <a:bodyPr/>
          <a:lstStyle/>
          <a:p>
            <a:r>
              <a:rPr lang="en-US"/>
              <a:t>Copyright, WINyana Transformation PLC, April,2020</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94502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0BCF1E-C5D2-4F7C-AC1F-FFCD3D0874E5}" type="datetime5">
              <a:rPr lang="en-US" smtClean="0"/>
              <a:t>12-Nov-20</a:t>
            </a:fld>
            <a:endParaRPr lang="en-US" dirty="0"/>
          </a:p>
        </p:txBody>
      </p:sp>
      <p:sp>
        <p:nvSpPr>
          <p:cNvPr id="8" name="Footer Placeholder 7"/>
          <p:cNvSpPr>
            <a:spLocks noGrp="1"/>
          </p:cNvSpPr>
          <p:nvPr>
            <p:ph type="ftr" sz="quarter" idx="11"/>
          </p:nvPr>
        </p:nvSpPr>
        <p:spPr/>
        <p:txBody>
          <a:bodyPr/>
          <a:lstStyle/>
          <a:p>
            <a:r>
              <a:rPr lang="en-US"/>
              <a:t>Copyright, WINyana Transformation PLC, April,2020</a:t>
            </a:r>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50572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6CBEB1-7A0B-4A1B-992D-0840731CA697}" type="datetime5">
              <a:rPr lang="en-US" smtClean="0"/>
              <a:t>12-Nov-20</a:t>
            </a:fld>
            <a:endParaRPr lang="en-US" dirty="0"/>
          </a:p>
        </p:txBody>
      </p:sp>
      <p:sp>
        <p:nvSpPr>
          <p:cNvPr id="4" name="Footer Placeholder 3"/>
          <p:cNvSpPr>
            <a:spLocks noGrp="1"/>
          </p:cNvSpPr>
          <p:nvPr>
            <p:ph type="ftr" sz="quarter" idx="11"/>
          </p:nvPr>
        </p:nvSpPr>
        <p:spPr/>
        <p:txBody>
          <a:bodyPr/>
          <a:lstStyle/>
          <a:p>
            <a:r>
              <a:rPr lang="en-US"/>
              <a:t>Copyright, WINyana Transformation PLC, April,2020</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698543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CB0B9-6B1B-4CC4-88A7-9AF37F84B76D}" type="datetime5">
              <a:rPr lang="en-US" smtClean="0"/>
              <a:t>12-Nov-20</a:t>
            </a:fld>
            <a:endParaRPr lang="en-US" dirty="0"/>
          </a:p>
        </p:txBody>
      </p:sp>
      <p:sp>
        <p:nvSpPr>
          <p:cNvPr id="3" name="Footer Placeholder 2"/>
          <p:cNvSpPr>
            <a:spLocks noGrp="1"/>
          </p:cNvSpPr>
          <p:nvPr>
            <p:ph type="ftr" sz="quarter" idx="11"/>
          </p:nvPr>
        </p:nvSpPr>
        <p:spPr/>
        <p:txBody>
          <a:bodyPr/>
          <a:lstStyle/>
          <a:p>
            <a:r>
              <a:rPr lang="en-US"/>
              <a:t>Copyright, WINyana Transformation PLC, April,2020</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17361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965470-2FE4-46B7-9D5A-F5E7D2C2BDF7}" type="datetime5">
              <a:rPr lang="en-US" smtClean="0"/>
              <a:t>12-Nov-20</a:t>
            </a:fld>
            <a:endParaRPr lang="en-US" dirty="0"/>
          </a:p>
        </p:txBody>
      </p:sp>
      <p:sp>
        <p:nvSpPr>
          <p:cNvPr id="6" name="Footer Placeholder 5"/>
          <p:cNvSpPr>
            <a:spLocks noGrp="1"/>
          </p:cNvSpPr>
          <p:nvPr>
            <p:ph type="ftr" sz="quarter" idx="11"/>
          </p:nvPr>
        </p:nvSpPr>
        <p:spPr/>
        <p:txBody>
          <a:bodyPr/>
          <a:lstStyle/>
          <a:p>
            <a:r>
              <a:rPr lang="en-US"/>
              <a:t>Copyright, WINyana Transformation PLC, April,2020</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24154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82152-50D1-494E-90D1-5DD3A662894B}" type="datetime5">
              <a:rPr lang="en-US" smtClean="0"/>
              <a:t>12-Nov-20</a:t>
            </a:fld>
            <a:endParaRPr lang="en-US" dirty="0"/>
          </a:p>
        </p:txBody>
      </p:sp>
      <p:sp>
        <p:nvSpPr>
          <p:cNvPr id="6" name="Footer Placeholder 5"/>
          <p:cNvSpPr>
            <a:spLocks noGrp="1"/>
          </p:cNvSpPr>
          <p:nvPr>
            <p:ph type="ftr" sz="quarter" idx="11"/>
          </p:nvPr>
        </p:nvSpPr>
        <p:spPr/>
        <p:txBody>
          <a:bodyPr/>
          <a:lstStyle/>
          <a:p>
            <a:r>
              <a:rPr lang="en-US"/>
              <a:t>Copyright, WINyana Transformation PLC, April,2020</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7292414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3000"/>
            <a:lum/>
          </a:blip>
          <a:srcRect/>
          <a:stretch>
            <a:fillRect l="-6000" r="-6000"/>
          </a:stretch>
        </a:blipFill>
        <a:effectLst/>
      </p:bgPr>
    </p:bg>
    <p:spTree>
      <p:nvGrpSpPr>
        <p:cNvPr id="1" name=""/>
        <p:cNvGrpSpPr/>
        <p:nvPr/>
      </p:nvGrpSpPr>
      <p:grpSpPr>
        <a:xfrm>
          <a:off x="0" y="0"/>
          <a:ext cx="0" cy="0"/>
          <a:chOff x="0" y="0"/>
          <a:chExt cx="0" cy="0"/>
        </a:xfrm>
      </p:grpSpPr>
      <p:pic>
        <p:nvPicPr>
          <p:cNvPr id="13" name="Picture 12" descr="A picture containing logo&#10;&#10;Description automatically generated">
            <a:extLst>
              <a:ext uri="{FF2B5EF4-FFF2-40B4-BE49-F238E27FC236}">
                <a16:creationId xmlns:a16="http://schemas.microsoft.com/office/drawing/2014/main" id="{6926576B-2D7C-4D0D-95E1-04B6E80B4758}"/>
              </a:ext>
            </a:extLst>
          </p:cNvPr>
          <p:cNvPicPr>
            <a:picLocks noChangeAspect="1"/>
          </p:cNvPicPr>
          <p:nvPr/>
        </p:nvPicPr>
        <p:blipFill>
          <a:blip r:embed="rId14">
            <a:alphaModFix amt="49000"/>
            <a:extLst>
              <a:ext uri="{28A0092B-C50C-407E-A947-70E740481C1C}">
                <a14:useLocalDpi xmlns:a14="http://schemas.microsoft.com/office/drawing/2010/main" val="0"/>
              </a:ext>
            </a:extLst>
          </a:blip>
          <a:stretch>
            <a:fillRect/>
          </a:stretch>
        </p:blipFill>
        <p:spPr>
          <a:xfrm>
            <a:off x="7615552" y="136525"/>
            <a:ext cx="1402087" cy="461136"/>
          </a:xfrm>
          <a:prstGeom prst="rect">
            <a:avLst/>
          </a:prstGeom>
        </p:spPr>
      </p:pic>
      <p:sp>
        <p:nvSpPr>
          <p:cNvPr id="2" name="Title Placeholder 1"/>
          <p:cNvSpPr>
            <a:spLocks noGrp="1"/>
          </p:cNvSpPr>
          <p:nvPr>
            <p:ph type="title"/>
          </p:nvPr>
        </p:nvSpPr>
        <p:spPr>
          <a:xfrm>
            <a:off x="184726" y="597661"/>
            <a:ext cx="8818482" cy="1325563"/>
          </a:xfrm>
          <a:prstGeom prst="rect">
            <a:avLst/>
          </a:prstGeom>
          <a:blipFill>
            <a:blip r:embed="rId15">
              <a:alphaModFix amt="92000"/>
            </a:blip>
            <a:stretch>
              <a:fillRect b="-386092"/>
            </a:stretch>
          </a:blipFill>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4726" y="2242310"/>
            <a:ext cx="8796545" cy="3805239"/>
          </a:xfrm>
          <a:prstGeom prst="rect">
            <a:avLst/>
          </a:prstGeom>
          <a:gradFill flip="none" rotWithShape="1">
            <a:gsLst>
              <a:gs pos="0">
                <a:schemeClr val="accent6">
                  <a:lumMod val="5000"/>
                  <a:lumOff val="95000"/>
                  <a:alpha val="61000"/>
                </a:schemeClr>
              </a:gs>
              <a:gs pos="100000">
                <a:schemeClr val="accent6">
                  <a:lumMod val="30000"/>
                  <a:lumOff val="70000"/>
                  <a:alpha val="0"/>
                </a:schemeClr>
              </a:gs>
            </a:gsLst>
            <a:lin ang="5400000" scaled="1"/>
            <a:tileRect/>
          </a:gra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718CD2-1EFE-419B-8C82-741C284E0613}" type="datetime5">
              <a:rPr lang="en-US" smtClean="0"/>
              <a:t>12-Nov-20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WINyana Transformation PLC, April,2020</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18" name="Rectangle 17">
            <a:extLst>
              <a:ext uri="{FF2B5EF4-FFF2-40B4-BE49-F238E27FC236}">
                <a16:creationId xmlns:a16="http://schemas.microsoft.com/office/drawing/2014/main" id="{ACDCC62F-EF2D-4FF6-BD40-5117E4B9840B}"/>
              </a:ext>
            </a:extLst>
          </p:cNvPr>
          <p:cNvSpPr/>
          <p:nvPr/>
        </p:nvSpPr>
        <p:spPr>
          <a:xfrm>
            <a:off x="160997" y="597661"/>
            <a:ext cx="8906803" cy="6123814"/>
          </a:xfrm>
          <a:prstGeom prst="rect">
            <a:avLst/>
          </a:prstGeom>
          <a:gradFill flip="none" rotWithShape="1">
            <a:gsLst>
              <a:gs pos="0">
                <a:schemeClr val="accent6">
                  <a:lumMod val="5000"/>
                  <a:lumOff val="95000"/>
                  <a:alpha val="0"/>
                </a:schemeClr>
              </a:gs>
              <a:gs pos="100000">
                <a:schemeClr val="bg2">
                  <a:alpha val="16000"/>
                  <a:lumMod val="36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0590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What%20is%20ISO%2021001EOMS20201018.pdf"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hyperlink" Target="What%20is%20ISO%2021001EOMS20201018.pdf" TargetMode="External"/><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3.jp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4.xml.rels><?xml version="1.0" encoding="UTF-8" standalone="yes"?>
<Relationships xmlns="http://schemas.openxmlformats.org/package/2006/relationships"><Relationship Id="rId8" Type="http://schemas.openxmlformats.org/officeDocument/2006/relationships/image" Target="../media/image19.jp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jpg"/><Relationship Id="rId12" Type="http://schemas.openxmlformats.org/officeDocument/2006/relationships/image" Target="../media/image23.jpeg"/><Relationship Id="rId2" Type="http://schemas.openxmlformats.org/officeDocument/2006/relationships/image" Target="../media/image13.png"/><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17.jpg"/><Relationship Id="rId11" Type="http://schemas.openxmlformats.org/officeDocument/2006/relationships/image" Target="../media/image22.png"/><Relationship Id="rId5" Type="http://schemas.openxmlformats.org/officeDocument/2006/relationships/image" Target="../media/image16.jpg"/><Relationship Id="rId15" Type="http://schemas.openxmlformats.org/officeDocument/2006/relationships/image" Target="../media/image26.jpe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ISO%2021001%202018%20Standard%20for%20schools%20and%20universities.pdf" TargetMode="External"/><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title"/>
          </p:nvPr>
        </p:nvSpPr>
        <p:spPr>
          <a:xfrm>
            <a:off x="0" y="618840"/>
            <a:ext cx="9144000" cy="1019878"/>
          </a:xfrm>
        </p:spPr>
        <p:txBody>
          <a:bodyPr>
            <a:normAutofit/>
          </a:bodyPr>
          <a:lstStyle/>
          <a:p>
            <a:pPr algn="ctr"/>
            <a:r>
              <a:rPr lang="en-US" sz="3100" dirty="0"/>
              <a:t>Management Systems for Educational Organizations based on ISO 21001:2018 </a:t>
            </a:r>
            <a:endParaRPr lang="en-US" dirty="0"/>
          </a:p>
        </p:txBody>
      </p:sp>
      <p:pic>
        <p:nvPicPr>
          <p:cNvPr id="2050" name="Picture 2" descr="Millions cancel and change education plans in response to the pande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8718"/>
            <a:ext cx="9144000" cy="52192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7540" y="2132797"/>
            <a:ext cx="2719244" cy="1219200"/>
          </a:xfrm>
          <a:prstGeom prst="rect">
            <a:avLst/>
          </a:prstGeom>
          <a:noFill/>
        </p:spPr>
        <p:txBody>
          <a:bodyPr wrap="none" rtlCol="0">
            <a:prstTxWarp prst="textStop">
              <a:avLst/>
            </a:prstTxWarp>
            <a:spAutoFit/>
            <a:scene3d>
              <a:camera prst="orthographicFront"/>
              <a:lightRig rig="soft" dir="t">
                <a:rot lat="0" lon="0" rev="10800000"/>
              </a:lightRig>
            </a:scene3d>
            <a:sp3d>
              <a:bevelT w="27940" h="12700"/>
              <a:contourClr>
                <a:srgbClr val="DDDDDD"/>
              </a:contourClr>
            </a:sp3d>
          </a:bodyPr>
          <a:lstStyle/>
          <a:p>
            <a:r>
              <a:rPr lang="en-US" sz="3600" b="1" spc="150" dirty="0">
                <a:ln w="11430"/>
                <a:solidFill>
                  <a:srgbClr val="F8F8F8"/>
                </a:solidFill>
                <a:effectLst>
                  <a:outerShdw blurRad="25400" algn="tl" rotWithShape="0">
                    <a:srgbClr val="000000">
                      <a:alpha val="43000"/>
                    </a:srgbClr>
                  </a:outerShdw>
                </a:effectLst>
                <a:latin typeface="Castellar" pitchFamily="18" charset="0"/>
              </a:rPr>
              <a:t>ISO 21001</a:t>
            </a:r>
          </a:p>
        </p:txBody>
      </p:sp>
      <p:sp>
        <p:nvSpPr>
          <p:cNvPr id="6" name="Footer Placeholder 5">
            <a:extLst>
              <a:ext uri="{FF2B5EF4-FFF2-40B4-BE49-F238E27FC236}">
                <a16:creationId xmlns:a16="http://schemas.microsoft.com/office/drawing/2014/main" id="{7392B04B-9C6D-4316-9913-09A635DBC51B}"/>
              </a:ext>
            </a:extLst>
          </p:cNvPr>
          <p:cNvSpPr>
            <a:spLocks noGrp="1"/>
          </p:cNvSpPr>
          <p:nvPr>
            <p:ph type="ftr" sz="quarter" idx="11"/>
          </p:nvPr>
        </p:nvSpPr>
        <p:spPr>
          <a:xfrm>
            <a:off x="3028950" y="6485748"/>
            <a:ext cx="3086100" cy="365125"/>
          </a:xfrm>
        </p:spPr>
        <p:txBody>
          <a:bodyPr/>
          <a:lstStyle/>
          <a:p>
            <a:r>
              <a:rPr lang="en-US" dirty="0"/>
              <a:t>Copyright, </a:t>
            </a:r>
            <a:r>
              <a:rPr lang="en-US" dirty="0" err="1"/>
              <a:t>WINyana</a:t>
            </a:r>
            <a:r>
              <a:rPr lang="en-US" dirty="0"/>
              <a:t> Transformation PLC, April,2020</a:t>
            </a:r>
          </a:p>
        </p:txBody>
      </p:sp>
      <p:sp>
        <p:nvSpPr>
          <p:cNvPr id="7" name="Slide Number Placeholder 6">
            <a:extLst>
              <a:ext uri="{FF2B5EF4-FFF2-40B4-BE49-F238E27FC236}">
                <a16:creationId xmlns:a16="http://schemas.microsoft.com/office/drawing/2014/main" id="{B1A47585-C10E-4C71-9519-5BB59CE76579}"/>
              </a:ext>
            </a:extLst>
          </p:cNvPr>
          <p:cNvSpPr>
            <a:spLocks noGrp="1"/>
          </p:cNvSpPr>
          <p:nvPr>
            <p:ph type="sldNum" sz="quarter" idx="12"/>
          </p:nvPr>
        </p:nvSpPr>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3334719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dirty="0"/>
          </a:p>
        </p:txBody>
      </p:sp>
      <p:pic>
        <p:nvPicPr>
          <p:cNvPr id="1026" name="Picture 2" descr="When it pays to follow Visionary Leadership | The Upshot Blo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1" y="3824560"/>
            <a:ext cx="3124200" cy="20428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SO 21001 – Educational Organizations Management – WQ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53998"/>
            <a:ext cx="3002727" cy="227500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591462" y="1178880"/>
            <a:ext cx="4942938"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AutoNum type="alphaLcParenR"/>
            </a:pPr>
            <a:r>
              <a:rPr lang="en-US" b="1" dirty="0">
                <a:solidFill>
                  <a:srgbClr val="FF0000"/>
                </a:solidFill>
              </a:rPr>
              <a:t>Focus on learners and other beneficiaries</a:t>
            </a:r>
          </a:p>
          <a:p>
            <a:r>
              <a:rPr lang="en-US" dirty="0"/>
              <a:t>Sustained success is achieved when an educational organization can address the requirements of every learner, while at the same time attracting and retaining the confidence of other beneficiaries such as employers, parents and governments. Successful organizations work to ensure that every learner performs to their highest potential.</a:t>
            </a:r>
          </a:p>
        </p:txBody>
      </p:sp>
      <p:sp>
        <p:nvSpPr>
          <p:cNvPr id="7" name="Rectangle 6"/>
          <p:cNvSpPr/>
          <p:nvPr/>
        </p:nvSpPr>
        <p:spPr>
          <a:xfrm>
            <a:off x="304800" y="3711524"/>
            <a:ext cx="6325932"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FF0000"/>
                </a:solidFill>
              </a:rPr>
              <a:t>b) Visionary leadership;</a:t>
            </a:r>
          </a:p>
          <a:p>
            <a:r>
              <a:rPr lang="en-US" dirty="0"/>
              <a:t>Creation of unity of purpose and the direction and engagement of people enable an organization to align its strategies, policies, processes and resources to achieve its objectives. Involvement of learners and other beneficiaries in the leadership ensures a continuous focus on their needs, and avoids a disconnect between people engaged by the organization and those served by it.</a:t>
            </a:r>
          </a:p>
        </p:txBody>
      </p:sp>
      <p:sp>
        <p:nvSpPr>
          <p:cNvPr id="4" name="Footer Placeholder 3">
            <a:extLst>
              <a:ext uri="{FF2B5EF4-FFF2-40B4-BE49-F238E27FC236}">
                <a16:creationId xmlns:a16="http://schemas.microsoft.com/office/drawing/2014/main" id="{84593C44-6824-40BC-B607-0BCECB58A6A6}"/>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282778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11</a:t>
            </a:fld>
            <a:endParaRPr lang="en-US" dirty="0"/>
          </a:p>
        </p:txBody>
      </p:sp>
      <p:sp>
        <p:nvSpPr>
          <p:cNvPr id="4" name="Rectangle 3"/>
          <p:cNvSpPr/>
          <p:nvPr/>
        </p:nvSpPr>
        <p:spPr>
          <a:xfrm>
            <a:off x="253525" y="1379043"/>
            <a:ext cx="5757729"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FF0000"/>
                </a:solidFill>
              </a:rPr>
              <a:t>c) Engagement of people;</a:t>
            </a:r>
          </a:p>
          <a:p>
            <a:r>
              <a:rPr lang="en-US" dirty="0"/>
              <a:t>Creation of unity of purpose and the direction and engagement of people enable an organization to align its strategies, policies, processes and resources to achieve its objectives. Involvement of learners and other beneficiaries in the leadership ensures a continuous focus on their needs and avoids a disconnect between people engaged by the organization and those served by it.</a:t>
            </a:r>
          </a:p>
        </p:txBody>
      </p:sp>
      <p:pic>
        <p:nvPicPr>
          <p:cNvPr id="5" name="Picture 4" descr="Assessing the faculty role in online learning at public comprehensive  universit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881" y="1371599"/>
            <a:ext cx="2770319" cy="23157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rocess-driven Approach Concept On The Gearwheels, 3D Rendering Stock  Illustration - Illustration of management, metallic: 899255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35" y="3810000"/>
            <a:ext cx="3429000" cy="16689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72982" y="3810000"/>
            <a:ext cx="5066218"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dirty="0">
                <a:solidFill>
                  <a:srgbClr val="FF0000"/>
                </a:solidFill>
              </a:rPr>
              <a:t>d) Process Approach</a:t>
            </a:r>
          </a:p>
          <a:p>
            <a:r>
              <a:rPr lang="en-US" dirty="0"/>
              <a:t>The EOMS consists of interrelated processes. Understanding how results are produced by this system enables an organization to optimize the system and its performance.</a:t>
            </a:r>
          </a:p>
        </p:txBody>
      </p:sp>
      <p:sp>
        <p:nvSpPr>
          <p:cNvPr id="7" name="Footer Placeholder 6">
            <a:extLst>
              <a:ext uri="{FF2B5EF4-FFF2-40B4-BE49-F238E27FC236}">
                <a16:creationId xmlns:a16="http://schemas.microsoft.com/office/drawing/2014/main" id="{8789221C-15C1-44C6-B63E-2FF322C76D94}"/>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2001579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dirty="0"/>
          </a:p>
        </p:txBody>
      </p:sp>
      <p:sp>
        <p:nvSpPr>
          <p:cNvPr id="5" name="Rectangle 4"/>
          <p:cNvSpPr/>
          <p:nvPr/>
        </p:nvSpPr>
        <p:spPr>
          <a:xfrm>
            <a:off x="433873" y="1328362"/>
            <a:ext cx="472440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FF0000"/>
                </a:solidFill>
              </a:rPr>
              <a:t>e) Improvement;</a:t>
            </a:r>
          </a:p>
          <a:p>
            <a:r>
              <a:rPr lang="en-US" dirty="0"/>
              <a:t>Improvement is essential for an organization to maintain current levels of performance, to react to changes in its internal and external conditions and to create new opportunities.</a:t>
            </a:r>
          </a:p>
          <a:p>
            <a:endParaRPr lang="en-US" dirty="0"/>
          </a:p>
          <a:p>
            <a:endParaRPr lang="en-US" dirty="0"/>
          </a:p>
        </p:txBody>
      </p:sp>
      <p:pic>
        <p:nvPicPr>
          <p:cNvPr id="2052" name="Picture 4" descr="Ways to Improve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1" y="1295400"/>
            <a:ext cx="2971800" cy="207479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52074" y="3492473"/>
            <a:ext cx="5577527" cy="286232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FF0000"/>
                </a:solidFill>
              </a:rPr>
              <a:t>f) Evidence-based decisions;</a:t>
            </a:r>
          </a:p>
          <a:p>
            <a:r>
              <a:rPr lang="en-US" dirty="0"/>
              <a:t>Decision-making can be a complex process and it always involves some uncertainty. It often involves multiple types and sources of inputs, as well as their interpretation, which can be subjective. It is important to understand cause and effect relationships and potential unintended consequences. Facts, evidence and data analysis lead to greater objectivity and confidence in decision making. Particularly, decisions on which facts to teach have lasting consequences on learners and society.</a:t>
            </a:r>
          </a:p>
        </p:txBody>
      </p:sp>
      <p:pic>
        <p:nvPicPr>
          <p:cNvPr id="2054" name="Picture 6" descr="Phronesis and Ethical Decision Making for Clinical Leaders: a Moral  Debating Resour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873" y="3492473"/>
            <a:ext cx="2135850" cy="28321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5B0FCDC-84A1-42FA-9A4D-976E084D23D9}"/>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4000067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13</a:t>
            </a:fld>
            <a:endParaRPr lang="en-US" dirty="0"/>
          </a:p>
        </p:txBody>
      </p:sp>
      <p:sp>
        <p:nvSpPr>
          <p:cNvPr id="4" name="AutoShape 2" descr="ISO 37001 – Anti-Bribery Management System – LiberoAssuranc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SO 10002 - Imscertifi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435500"/>
            <a:ext cx="2524125" cy="258532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11443" y="1435500"/>
            <a:ext cx="4979757" cy="258532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FF0000"/>
                </a:solidFill>
              </a:rPr>
              <a:t>g) Relationship management;</a:t>
            </a:r>
          </a:p>
          <a:p>
            <a:r>
              <a:rPr lang="en-US" dirty="0"/>
              <a:t>Relevant interested parties influence the performance of an organization. Sustained success is more likely to be achieved when the organization manages relationships with all of its interested parties to optimize their impact on its performance. Relationship management with its provider and partner networks is of particular importance.</a:t>
            </a:r>
          </a:p>
        </p:txBody>
      </p:sp>
      <p:sp>
        <p:nvSpPr>
          <p:cNvPr id="5" name="Footer Placeholder 4">
            <a:extLst>
              <a:ext uri="{FF2B5EF4-FFF2-40B4-BE49-F238E27FC236}">
                <a16:creationId xmlns:a16="http://schemas.microsoft.com/office/drawing/2014/main" id="{6BF337D4-0FA6-4CBB-B379-DBB6D9BBBFBF}"/>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21873590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14</a:t>
            </a:fld>
            <a:endParaRPr lang="en-US" dirty="0"/>
          </a:p>
        </p:txBody>
      </p:sp>
      <p:pic>
        <p:nvPicPr>
          <p:cNvPr id="5" name="Picture 8" descr="Corporate Social Responsibility Doodle Concept by koctia | GraphicRi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10" y="457200"/>
            <a:ext cx="3641725" cy="1572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38200" y="2286000"/>
            <a:ext cx="6477000" cy="3693319"/>
          </a:xfrm>
          <a:prstGeom prst="rect">
            <a:avLst/>
          </a:prstGeom>
          <a:noFill/>
        </p:spPr>
        <p:txBody>
          <a:bodyPr wrap="square" rtlCol="0">
            <a:spAutoFit/>
          </a:bodyPr>
          <a:lstStyle/>
          <a:p>
            <a:r>
              <a:rPr lang="en-US" b="1" dirty="0">
                <a:solidFill>
                  <a:srgbClr val="FF0000"/>
                </a:solidFill>
              </a:rPr>
              <a:t>h) Social responsibility</a:t>
            </a:r>
          </a:p>
          <a:p>
            <a:r>
              <a:rPr lang="en-US" dirty="0"/>
              <a:t>Based on the definition of social responsibility in ISO 26000, an educational organization is responsible for the impacts of its decisions and activities on society, economy and the environment, through transparency and ethical behavior that:</a:t>
            </a:r>
          </a:p>
          <a:p>
            <a:r>
              <a:rPr lang="en-US" dirty="0"/>
              <a:t>— contributes to sustainable development, including quality education for all, health and safety, as well as the welfare of society;</a:t>
            </a:r>
          </a:p>
          <a:p>
            <a:r>
              <a:rPr lang="en-US" dirty="0"/>
              <a:t>— takes into account the expectation of interested parties;</a:t>
            </a:r>
          </a:p>
          <a:p>
            <a:r>
              <a:rPr lang="en-US" dirty="0"/>
              <a:t>— is in compliance with applicable law and consistent with international norms of </a:t>
            </a:r>
            <a:r>
              <a:rPr lang="en-US" dirty="0" err="1"/>
              <a:t>behaviour</a:t>
            </a:r>
            <a:r>
              <a:rPr lang="en-US" dirty="0"/>
              <a:t>;</a:t>
            </a:r>
          </a:p>
          <a:p>
            <a:r>
              <a:rPr lang="en-US" dirty="0"/>
              <a:t>— is integrated throughout the organization and practices in its relationship.</a:t>
            </a:r>
          </a:p>
        </p:txBody>
      </p:sp>
      <p:pic>
        <p:nvPicPr>
          <p:cNvPr id="6" name="Picture 5" descr="https://www.winyana.com/files/websites/logo/03f5813d-e1f0-4533-b6de-aa6ef4c8257d/small_winyana_logo.png">
            <a:extLst>
              <a:ext uri="{FF2B5EF4-FFF2-40B4-BE49-F238E27FC236}">
                <a16:creationId xmlns:a16="http://schemas.microsoft.com/office/drawing/2014/main" id="{7C339843-5875-4542-9545-EF6709300AA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286" r="1" b="1"/>
          <a:stretch/>
        </p:blipFill>
        <p:spPr bwMode="auto">
          <a:xfrm>
            <a:off x="7735382" y="168307"/>
            <a:ext cx="1261712" cy="722989"/>
          </a:xfrm>
          <a:prstGeom prst="rect">
            <a:avLst/>
          </a:prstGeom>
          <a:effectLst>
            <a:outerShdw blurRad="50800" dist="50800" dir="5400000" algn="ctr" rotWithShape="0">
              <a:schemeClr val="bg2">
                <a:lumMod val="90000"/>
              </a:schemeClr>
            </a:outerShdw>
          </a:effectLst>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0A41052F-7774-4EBF-BD17-B5A1A4C6130B}"/>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12497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15</a:t>
            </a:fld>
            <a:endParaRPr lang="en-US" dirty="0"/>
          </a:p>
        </p:txBody>
      </p:sp>
      <p:sp>
        <p:nvSpPr>
          <p:cNvPr id="4" name="Rectangle 3"/>
          <p:cNvSpPr/>
          <p:nvPr/>
        </p:nvSpPr>
        <p:spPr>
          <a:xfrm>
            <a:off x="252660" y="1143000"/>
            <a:ext cx="4700339"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400050" indent="-400050">
              <a:buAutoNum type="romanLcParenR"/>
            </a:pPr>
            <a:r>
              <a:rPr lang="en-US" b="1" dirty="0">
                <a:solidFill>
                  <a:srgbClr val="FF0000"/>
                </a:solidFill>
              </a:rPr>
              <a:t>Accessibility and equity</a:t>
            </a:r>
          </a:p>
          <a:p>
            <a:r>
              <a:rPr lang="en-US" dirty="0"/>
              <a:t>Educational organizations need to ensure that the widest possible pool of people can have access to their educational products and services, subject to their constraints and resources. They also need to ensure that all learners can use and benefit from those products and services in an equitable manner.</a:t>
            </a:r>
          </a:p>
        </p:txBody>
      </p:sp>
      <p:pic>
        <p:nvPicPr>
          <p:cNvPr id="5" name="Picture 10" descr="EQUITY ACCESSIBILITY DIVERSITY INCLUSION - What role do engineers play:  Faculty perspectives - Department of Civil &amp; Mineral Enginee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43000"/>
            <a:ext cx="3200400" cy="2308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C34875CD-D6F7-4DD3-9FFD-8999F663E926}"/>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2418583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dirty="0"/>
          </a:p>
        </p:txBody>
      </p:sp>
      <p:sp>
        <p:nvSpPr>
          <p:cNvPr id="4" name="Rectangle 3"/>
          <p:cNvSpPr/>
          <p:nvPr/>
        </p:nvSpPr>
        <p:spPr>
          <a:xfrm>
            <a:off x="304800" y="1397675"/>
            <a:ext cx="5029200" cy="20313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FF0000"/>
                </a:solidFill>
              </a:rPr>
              <a:t>j) Ethical conduct in education;</a:t>
            </a:r>
          </a:p>
          <a:p>
            <a:r>
              <a:rPr lang="en-US" dirty="0"/>
              <a:t>For sustained success, organizations need to project an image of integrity (honesty and fairness) in dealing with all interested parties. Staff of the organization should hold themselves up to the highest standards of professionalism in all their dealings</a:t>
            </a:r>
          </a:p>
        </p:txBody>
      </p:sp>
      <p:pic>
        <p:nvPicPr>
          <p:cNvPr id="4098" name="Picture 2" descr="John Kotter's Leadership vs. Management Theory - Video &amp; Lesson Transcript  | Study.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2507" y="1363880"/>
            <a:ext cx="3073407" cy="21037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733800" y="3522008"/>
            <a:ext cx="4772114" cy="21037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FF0000"/>
                </a:solidFill>
              </a:rPr>
              <a:t>k) Data security and protection.</a:t>
            </a:r>
          </a:p>
          <a:p>
            <a:r>
              <a:rPr lang="en-US" dirty="0"/>
              <a:t>Successful organizations will create confidence by ensuring confidentiality, integrity and availability of data by identifying threats and vulnerabilities of their activities, and setting controls to prevent and mitigate those threats and vulnerabilities.</a:t>
            </a:r>
          </a:p>
        </p:txBody>
      </p:sp>
      <p:pic>
        <p:nvPicPr>
          <p:cNvPr id="4100" name="Picture 4" descr="26,970 Security Lock Data Photos - Free &amp; Royalty-Free Stock Photos from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304799" y="3522008"/>
            <a:ext cx="3393233" cy="2103710"/>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522C6EA1-0541-479C-B4F0-53F20B8419E4}"/>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3410646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12775" y="457945"/>
            <a:ext cx="5960012" cy="826532"/>
            <a:chOff x="3149500" y="1422995"/>
            <a:chExt cx="2030015" cy="1218009"/>
          </a:xfrm>
        </p:grpSpPr>
        <p:sp>
          <p:nvSpPr>
            <p:cNvPr id="4" name="Rectangle 3"/>
            <p:cNvSpPr/>
            <p:nvPr/>
          </p:nvSpPr>
          <p:spPr>
            <a:xfrm>
              <a:off x="3149500" y="1422995"/>
              <a:ext cx="2030015" cy="1218009"/>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5" name="Rectangle 4"/>
            <p:cNvSpPr/>
            <p:nvPr/>
          </p:nvSpPr>
          <p:spPr>
            <a:xfrm>
              <a:off x="3149500" y="1422995"/>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sp>
        <p:nvSpPr>
          <p:cNvPr id="6" name="TextBox 5"/>
          <p:cNvSpPr txBox="1"/>
          <p:nvPr/>
        </p:nvSpPr>
        <p:spPr>
          <a:xfrm>
            <a:off x="685800" y="609601"/>
            <a:ext cx="5562600" cy="523220"/>
          </a:xfrm>
          <a:prstGeom prst="rect">
            <a:avLst/>
          </a:prstGeom>
          <a:noFill/>
        </p:spPr>
        <p:txBody>
          <a:bodyPr wrap="square" rtlCol="0">
            <a:spAutoFit/>
          </a:bodyPr>
          <a:lstStyle/>
          <a:p>
            <a:pPr algn="ctr"/>
            <a:r>
              <a:rPr lang="en-US" sz="2800" b="1" dirty="0">
                <a:solidFill>
                  <a:schemeClr val="bg1"/>
                </a:solidFill>
              </a:rPr>
              <a:t>Benefits of EOMS</a:t>
            </a:r>
          </a:p>
        </p:txBody>
      </p:sp>
      <p:sp>
        <p:nvSpPr>
          <p:cNvPr id="8" name="TextBox 7"/>
          <p:cNvSpPr txBox="1"/>
          <p:nvPr/>
        </p:nvSpPr>
        <p:spPr>
          <a:xfrm>
            <a:off x="289284" y="1278611"/>
            <a:ext cx="7709437" cy="6863417"/>
          </a:xfrm>
          <a:prstGeom prst="rect">
            <a:avLst/>
          </a:prstGeom>
          <a:noFill/>
        </p:spPr>
        <p:txBody>
          <a:bodyPr wrap="square" rtlCol="0">
            <a:spAutoFit/>
          </a:bodyPr>
          <a:lstStyle/>
          <a:p>
            <a:pPr marL="342900" marR="0" lvl="0" indent="-342900" algn="just">
              <a:lnSpc>
                <a:spcPct val="200000"/>
              </a:lnSpc>
              <a:spcBef>
                <a:spcPts val="0"/>
              </a:spcBef>
              <a:spcAft>
                <a:spcPts val="0"/>
              </a:spcAft>
              <a:buSzPts val="1000"/>
              <a:buFont typeface="Wingdings" panose="05000000000000000000" pitchFamily="2" charset="2"/>
              <a:buChar char=""/>
              <a:tabLst>
                <a:tab pos="457200" algn="l"/>
              </a:tabLst>
            </a:pPr>
            <a:r>
              <a:rPr lang="en-US" sz="2000" dirty="0">
                <a:solidFill>
                  <a:srgbClr val="0F243E"/>
                </a:solidFill>
                <a:latin typeface="Calibri" panose="020F0502020204030204" pitchFamily="34" charset="0"/>
                <a:ea typeface="Times New Roman" panose="02020603050405020304" pitchFamily="18" charset="0"/>
                <a:cs typeface="Calibri" panose="020F0502020204030204" pitchFamily="34" charset="0"/>
              </a:rPr>
              <a:t>Improve your education management system in parallel with world class education organizations </a:t>
            </a:r>
            <a:endParaRPr lang="en-US" sz="2000" dirty="0">
              <a:solidFill>
                <a:srgbClr val="00009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SzPts val="1000"/>
              <a:buFont typeface="Wingdings" panose="05000000000000000000" pitchFamily="2" charset="2"/>
              <a:buChar char=""/>
              <a:tabLst>
                <a:tab pos="457200" algn="l"/>
              </a:tabLst>
            </a:pPr>
            <a:r>
              <a:rPr lang="en-US" sz="2000" dirty="0">
                <a:solidFill>
                  <a:srgbClr val="0F243E"/>
                </a:solidFill>
                <a:latin typeface="Calibri" panose="020F0502020204030204" pitchFamily="34" charset="0"/>
                <a:ea typeface="Times New Roman" panose="02020603050405020304" pitchFamily="18" charset="0"/>
                <a:cs typeface="Calibri" panose="020F0502020204030204" pitchFamily="34" charset="0"/>
              </a:rPr>
              <a:t>Enhance the reputation of your institution</a:t>
            </a:r>
            <a:endParaRPr lang="en-US" sz="2000" dirty="0">
              <a:solidFill>
                <a:srgbClr val="00009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SzPts val="1000"/>
              <a:buFont typeface="Wingdings" panose="05000000000000000000" pitchFamily="2" charset="2"/>
              <a:buChar char=""/>
              <a:tabLst>
                <a:tab pos="457200" algn="l"/>
              </a:tabLst>
            </a:pPr>
            <a:r>
              <a:rPr lang="en-US" sz="2000" dirty="0">
                <a:solidFill>
                  <a:srgbClr val="0F243E"/>
                </a:solidFill>
                <a:latin typeface="Calibri" panose="020F0502020204030204" pitchFamily="34" charset="0"/>
                <a:ea typeface="Times New Roman" panose="02020603050405020304" pitchFamily="18" charset="0"/>
                <a:cs typeface="Calibri" panose="020F0502020204030204" pitchFamily="34" charset="0"/>
              </a:rPr>
              <a:t>Promote equal opportunities for students regardless of their religious background, ethnic or cultural origin, gender, ability/disability</a:t>
            </a:r>
            <a:endParaRPr lang="en-US" sz="2000" dirty="0">
              <a:solidFill>
                <a:srgbClr val="00009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SzPts val="1000"/>
              <a:buFont typeface="Wingdings" panose="05000000000000000000" pitchFamily="2" charset="2"/>
              <a:buChar char=""/>
              <a:tabLst>
                <a:tab pos="457200" algn="l"/>
              </a:tabLst>
            </a:pPr>
            <a:r>
              <a:rPr lang="en-US" sz="2000" dirty="0">
                <a:solidFill>
                  <a:srgbClr val="0F243E"/>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Encourage diversity </a:t>
            </a:r>
            <a:endParaRPr lang="en-US" sz="2000" dirty="0">
              <a:solidFill>
                <a:srgbClr val="00009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SzPts val="1000"/>
              <a:buFont typeface="Wingdings" panose="05000000000000000000" pitchFamily="2" charset="2"/>
              <a:buChar char=""/>
              <a:tabLst>
                <a:tab pos="457200" algn="l"/>
              </a:tabLst>
            </a:pPr>
            <a:r>
              <a:rPr lang="en-US" sz="2000" dirty="0">
                <a:solidFill>
                  <a:srgbClr val="0F243E"/>
                </a:solidFill>
                <a:latin typeface="Calibri" panose="020F0502020204030204" pitchFamily="34" charset="0"/>
                <a:ea typeface="Times New Roman" panose="02020603050405020304" pitchFamily="18" charset="0"/>
                <a:cs typeface="Calibri" panose="020F0502020204030204" pitchFamily="34" charset="0"/>
              </a:rPr>
              <a:t>Provide personalized training and effective response to all learners</a:t>
            </a:r>
            <a:endParaRPr lang="en-US" sz="2000" dirty="0">
              <a:solidFill>
                <a:srgbClr val="00009A"/>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SzPts val="1000"/>
              <a:buFont typeface="Wingdings" panose="05000000000000000000" pitchFamily="2" charset="2"/>
              <a:buChar char=""/>
              <a:tabLst>
                <a:tab pos="457200" algn="l"/>
              </a:tabLst>
            </a:pPr>
            <a:r>
              <a:rPr lang="en-US" sz="2000" dirty="0">
                <a:solidFill>
                  <a:srgbClr val="0F243E"/>
                </a:solidFill>
                <a:highlight>
                  <a:srgbClr val="FFFF00"/>
                </a:highlight>
                <a:latin typeface="Calibri" panose="020F0502020204030204" pitchFamily="34" charset="0"/>
                <a:ea typeface="Times New Roman" panose="02020603050405020304" pitchFamily="18" charset="0"/>
                <a:cs typeface="Calibri" panose="020F0502020204030204" pitchFamily="34" charset="0"/>
              </a:rPr>
              <a:t>Stimulate creativity and innovation</a:t>
            </a:r>
            <a:endParaRPr lang="en-US" sz="2000" dirty="0">
              <a:solidFill>
                <a:srgbClr val="00009A"/>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sz="2000" dirty="0"/>
          </a:p>
          <a:p>
            <a:pPr marL="342900" indent="-342900">
              <a:buFont typeface="Arial" pitchFamily="34" charset="0"/>
              <a:buChar char="•"/>
            </a:pPr>
            <a:endParaRPr lang="en-US" sz="2000" dirty="0"/>
          </a:p>
          <a:p>
            <a:endParaRPr lang="en-US" sz="2000" dirty="0"/>
          </a:p>
          <a:p>
            <a:endParaRPr lang="en-US" sz="2000" dirty="0"/>
          </a:p>
        </p:txBody>
      </p:sp>
      <p:sp>
        <p:nvSpPr>
          <p:cNvPr id="13" name="AutoShape 8" descr="Black Tick, HD Png Download - check mark .png - Transparent PNG, Transparent  Clipart (1600*1600) - PNG Image on uokpl.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AutoShape 10" descr="Black Tick, HD Png Download - check mark .png - Transparent PNG, Transparent  Clipart (1600*1600) - PNG Image on uokpl.r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8" name="Picture 4" descr="Teacher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1593" y="3581400"/>
            <a:ext cx="2216592" cy="336286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dirty="0"/>
          </a:p>
        </p:txBody>
      </p:sp>
      <p:sp>
        <p:nvSpPr>
          <p:cNvPr id="9" name="Footer Placeholder 8">
            <a:extLst>
              <a:ext uri="{FF2B5EF4-FFF2-40B4-BE49-F238E27FC236}">
                <a16:creationId xmlns:a16="http://schemas.microsoft.com/office/drawing/2014/main" id="{9CECACE3-21AF-4E5A-997C-756B4AECFFFC}"/>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1940912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dirty="0"/>
          </a:p>
        </p:txBody>
      </p:sp>
      <p:sp>
        <p:nvSpPr>
          <p:cNvPr id="4" name="Rectangle 3"/>
          <p:cNvSpPr/>
          <p:nvPr/>
        </p:nvSpPr>
        <p:spPr>
          <a:xfrm>
            <a:off x="304800" y="685800"/>
            <a:ext cx="7772400" cy="6186309"/>
          </a:xfrm>
          <a:prstGeom prst="rect">
            <a:avLst/>
          </a:prstGeom>
        </p:spPr>
        <p:txBody>
          <a:bodyPr wrap="square">
            <a:spAutoFit/>
          </a:bodyPr>
          <a:lstStyle/>
          <a:p>
            <a:pPr marL="342900" marR="0" lvl="0" indent="-342900" algn="just">
              <a:lnSpc>
                <a:spcPct val="200000"/>
              </a:lnSpc>
              <a:spcBef>
                <a:spcPts val="0"/>
              </a:spcBef>
              <a:spcAft>
                <a:spcPts val="0"/>
              </a:spcAft>
              <a:buSzPts val="1000"/>
              <a:buFont typeface="Wingdings" panose="05000000000000000000" pitchFamily="2" charset="2"/>
              <a:buChar char=""/>
              <a:tabLst>
                <a:tab pos="457200" algn="l"/>
              </a:tabLst>
            </a:pPr>
            <a:r>
              <a:rPr lang="en-US" sz="2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Make education more accessible (physical or online settings)</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200000"/>
              </a:lnSpc>
              <a:spcBef>
                <a:spcPts val="0"/>
              </a:spcBef>
              <a:spcAft>
                <a:spcPts val="0"/>
              </a:spcAft>
              <a:buSzPts val="1000"/>
              <a:buFont typeface="Wingdings" panose="05000000000000000000" pitchFamily="2" charset="2"/>
              <a:buChar char=""/>
              <a:tabLst>
                <a:tab pos="457200" algn="l"/>
              </a:tabLst>
            </a:pPr>
            <a:r>
              <a:rPr lang="en-US" sz="2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You will be embarked into a </a:t>
            </a:r>
            <a:r>
              <a:rPr lang="en-US" sz="2000" u="sng" dirty="0">
                <a:solidFill>
                  <a:srgbClr val="002060"/>
                </a:solidFill>
                <a:latin typeface="Calibri" panose="020F0502020204030204" pitchFamily="34" charset="0"/>
                <a:ea typeface="Times New Roman" panose="02020603050405020304" pitchFamily="18" charset="0"/>
                <a:cs typeface="Calibri" panose="020F0502020204030204" pitchFamily="34" charset="0"/>
              </a:rPr>
              <a:t>continual improvement process </a:t>
            </a:r>
            <a:r>
              <a:rPr lang="en-US" sz="2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monitoring align with the vision and towards the interests of all stake holders</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SzPts val="1000"/>
              <a:buFont typeface="Wingdings" panose="05000000000000000000" pitchFamily="2" charset="2"/>
              <a:buChar char=""/>
              <a:tabLst>
                <a:tab pos="457200" algn="l"/>
              </a:tabLst>
            </a:pPr>
            <a:r>
              <a:rPr lang="en-US" sz="2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Waste reduction and cost saving</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SzPts val="1000"/>
              <a:buFont typeface="Wingdings" panose="05000000000000000000" pitchFamily="2" charset="2"/>
              <a:buChar char=""/>
              <a:tabLst>
                <a:tab pos="457200" algn="l"/>
              </a:tabLst>
            </a:pPr>
            <a:r>
              <a:rPr lang="en-US" sz="2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Effective response to special need (SET)</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SzPts val="1000"/>
              <a:buFont typeface="Wingdings" panose="05000000000000000000" pitchFamily="2" charset="2"/>
              <a:buChar char=""/>
              <a:tabLst>
                <a:tab pos="457200" algn="l"/>
              </a:tabLst>
            </a:pPr>
            <a:r>
              <a:rPr lang="en-US" sz="2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Aligned with other ISO standards and guide documentations</a:t>
            </a:r>
            <a:endParaRPr lang="en-US" sz="20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200000"/>
              </a:lnSpc>
              <a:spcBef>
                <a:spcPts val="0"/>
              </a:spcBef>
              <a:spcAft>
                <a:spcPts val="0"/>
              </a:spcAft>
              <a:buSzPts val="1000"/>
              <a:buFont typeface="Wingdings" panose="05000000000000000000" pitchFamily="2" charset="2"/>
              <a:buChar char=""/>
              <a:tabLst>
                <a:tab pos="457200" algn="l"/>
              </a:tabLst>
            </a:pPr>
            <a:r>
              <a:rPr lang="en-US" sz="2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Increased efficiency and effectiveness </a:t>
            </a:r>
          </a:p>
          <a:p>
            <a:pPr marL="342900" marR="0" lvl="0" indent="-342900" algn="just">
              <a:lnSpc>
                <a:spcPct val="200000"/>
              </a:lnSpc>
              <a:spcBef>
                <a:spcPts val="0"/>
              </a:spcBef>
              <a:spcAft>
                <a:spcPts val="0"/>
              </a:spcAft>
              <a:buSzPts val="1000"/>
              <a:buFont typeface="Wingdings" panose="05000000000000000000" pitchFamily="2" charset="2"/>
              <a:buChar char=""/>
              <a:tabLst>
                <a:tab pos="457200" algn="l"/>
              </a:tabLst>
            </a:pPr>
            <a:endParaRPr lang="en-US" sz="2000" dirty="0">
              <a:solidFill>
                <a:srgbClr val="00009A"/>
              </a:solidFill>
              <a:latin typeface="Calibri" panose="020F0502020204030204" pitchFamily="34" charset="0"/>
              <a:ea typeface="Calibri" panose="020F0502020204030204" pitchFamily="34" charset="0"/>
              <a:cs typeface="Times New Roman" panose="02020603050405020304" pitchFamily="18" charset="0"/>
            </a:endParaRPr>
          </a:p>
          <a:p>
            <a:pPr>
              <a:lnSpc>
                <a:spcPct val="200000"/>
              </a:lnSpc>
            </a:pPr>
            <a:endParaRPr lang="en-US" dirty="0"/>
          </a:p>
        </p:txBody>
      </p:sp>
      <p:sp>
        <p:nvSpPr>
          <p:cNvPr id="5" name="TextBox 4"/>
          <p:cNvSpPr txBox="1"/>
          <p:nvPr/>
        </p:nvSpPr>
        <p:spPr>
          <a:xfrm>
            <a:off x="-457200" y="1600200"/>
            <a:ext cx="184731" cy="369332"/>
          </a:xfrm>
          <a:prstGeom prst="rect">
            <a:avLst/>
          </a:prstGeom>
          <a:noFill/>
        </p:spPr>
        <p:txBody>
          <a:bodyPr wrap="none" rtlCol="0">
            <a:spAutoFit/>
          </a:bodyPr>
          <a:lstStyle/>
          <a:p>
            <a:endParaRPr lang="en-US" dirty="0"/>
          </a:p>
        </p:txBody>
      </p:sp>
      <p:sp>
        <p:nvSpPr>
          <p:cNvPr id="7" name="Rectangle 6">
            <a:hlinkClick r:id="rId2" action="ppaction://hlinkfile"/>
          </p:cNvPr>
          <p:cNvSpPr/>
          <p:nvPr/>
        </p:nvSpPr>
        <p:spPr>
          <a:xfrm>
            <a:off x="6629400" y="5562600"/>
            <a:ext cx="17526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EOMS - DETAIL</a:t>
            </a:r>
          </a:p>
        </p:txBody>
      </p:sp>
      <p:sp>
        <p:nvSpPr>
          <p:cNvPr id="8" name="TextBox 7"/>
          <p:cNvSpPr txBox="1"/>
          <p:nvPr/>
        </p:nvSpPr>
        <p:spPr>
          <a:xfrm>
            <a:off x="685800" y="347991"/>
            <a:ext cx="5562600" cy="523220"/>
          </a:xfrm>
          <a:prstGeom prst="rect">
            <a:avLst/>
          </a:prstGeom>
          <a:noFill/>
        </p:spPr>
        <p:txBody>
          <a:bodyPr wrap="square" rtlCol="0">
            <a:spAutoFit/>
          </a:bodyPr>
          <a:lstStyle/>
          <a:p>
            <a:pPr algn="ctr"/>
            <a:r>
              <a:rPr lang="en-US" sz="2800" b="1" dirty="0"/>
              <a:t>BENIFITS of EOMS </a:t>
            </a:r>
            <a:r>
              <a:rPr lang="en-US" sz="2000" b="1" dirty="0"/>
              <a:t>CONT..</a:t>
            </a:r>
          </a:p>
        </p:txBody>
      </p:sp>
      <p:sp>
        <p:nvSpPr>
          <p:cNvPr id="6" name="Footer Placeholder 5">
            <a:extLst>
              <a:ext uri="{FF2B5EF4-FFF2-40B4-BE49-F238E27FC236}">
                <a16:creationId xmlns:a16="http://schemas.microsoft.com/office/drawing/2014/main" id="{9D51BDFD-A829-4E71-992F-A8E38F03ED5C}"/>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1833531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39" y="2133600"/>
            <a:ext cx="8287191" cy="3048000"/>
          </a:xfrm>
          <a:prstGeom prst="rect">
            <a:avLst/>
          </a:prstGeom>
        </p:spPr>
      </p:pic>
      <p:sp>
        <p:nvSpPr>
          <p:cNvPr id="3" name="Rectangle 2"/>
          <p:cNvSpPr/>
          <p:nvPr/>
        </p:nvSpPr>
        <p:spPr>
          <a:xfrm>
            <a:off x="609600" y="968514"/>
            <a:ext cx="8229600" cy="707886"/>
          </a:xfrm>
          <a:prstGeom prst="rect">
            <a:avLst/>
          </a:prstGeom>
        </p:spPr>
        <p:txBody>
          <a:bodyPr wrap="square">
            <a:spAutoFit/>
          </a:bodyPr>
          <a:lstStyle/>
          <a:p>
            <a:pPr marL="285750" indent="-285750">
              <a:buFont typeface="Arial" pitchFamily="34" charset="0"/>
              <a:buChar char="•"/>
            </a:pPr>
            <a:r>
              <a:rPr lang="en-US" sz="2000" dirty="0"/>
              <a:t>Better alignment of objectives and activities with policy (including mission and vision)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19</a:t>
            </a:fld>
            <a:endParaRPr lang="en-US" dirty="0"/>
          </a:p>
        </p:txBody>
      </p:sp>
      <p:sp>
        <p:nvSpPr>
          <p:cNvPr id="6" name="Footer Placeholder 5">
            <a:extLst>
              <a:ext uri="{FF2B5EF4-FFF2-40B4-BE49-F238E27FC236}">
                <a16:creationId xmlns:a16="http://schemas.microsoft.com/office/drawing/2014/main" id="{B94ACE9D-CEAF-48EF-9D93-1A9BEEBDC740}"/>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299485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Education is not preparation for life; education is life itself. john dew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Education is not preparation for life; education is life itself. john dewe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5486400" cy="5670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acher PNG Transparent Images | PNG 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645" y="2653584"/>
            <a:ext cx="4125955" cy="370276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Footer Placeholder 5">
            <a:extLst>
              <a:ext uri="{FF2B5EF4-FFF2-40B4-BE49-F238E27FC236}">
                <a16:creationId xmlns:a16="http://schemas.microsoft.com/office/drawing/2014/main" id="{8B968303-5655-4340-9A99-F8FB237BBC1A}"/>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1410936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S2.PNG"/>
          <p:cNvPicPr>
            <a:picLocks noChangeAspect="1"/>
          </p:cNvPicPr>
          <p:nvPr/>
        </p:nvPicPr>
        <p:blipFill>
          <a:blip r:embed="rId2" cstate="print"/>
          <a:stretch>
            <a:fillRect/>
          </a:stretch>
        </p:blipFill>
        <p:spPr>
          <a:xfrm>
            <a:off x="304800" y="914400"/>
            <a:ext cx="8330771" cy="4953000"/>
          </a:xfrm>
          <a:prstGeom prst="rect">
            <a:avLst/>
          </a:prstGeom>
        </p:spPr>
      </p:pic>
      <p:pic>
        <p:nvPicPr>
          <p:cNvPr id="4" name="Picture 8" descr="Strategies for Thriving in Your First Product Design Role | by Chris Chan |  Medi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5162356"/>
            <a:ext cx="2317150" cy="173786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dirty="0"/>
          </a:p>
        </p:txBody>
      </p:sp>
      <p:sp>
        <p:nvSpPr>
          <p:cNvPr id="3" name="Footer Placeholder 2">
            <a:extLst>
              <a:ext uri="{FF2B5EF4-FFF2-40B4-BE49-F238E27FC236}">
                <a16:creationId xmlns:a16="http://schemas.microsoft.com/office/drawing/2014/main" id="{5DE4CA74-5172-43D7-83F1-D2E3CF1DEDE9}"/>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3976213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S1.PNG"/>
          <p:cNvPicPr>
            <a:picLocks noChangeAspect="1"/>
          </p:cNvPicPr>
          <p:nvPr/>
        </p:nvPicPr>
        <p:blipFill>
          <a:blip r:embed="rId2" cstate="print">
            <a:lum/>
          </a:blip>
          <a:stretch>
            <a:fillRect/>
          </a:stretch>
        </p:blipFill>
        <p:spPr>
          <a:xfrm>
            <a:off x="228600" y="1371600"/>
            <a:ext cx="8577649" cy="4953000"/>
          </a:xfrm>
          <a:prstGeom prst="rect">
            <a:avLst/>
          </a:prstGeom>
        </p:spPr>
      </p:pic>
      <p:grpSp>
        <p:nvGrpSpPr>
          <p:cNvPr id="3" name="Group 2"/>
          <p:cNvGrpSpPr/>
          <p:nvPr/>
        </p:nvGrpSpPr>
        <p:grpSpPr>
          <a:xfrm>
            <a:off x="228600" y="380999"/>
            <a:ext cx="7162800" cy="685801"/>
            <a:chOff x="3149500" y="1984"/>
            <a:chExt cx="2030015" cy="1218009"/>
          </a:xfrm>
        </p:grpSpPr>
        <p:sp>
          <p:nvSpPr>
            <p:cNvPr id="4" name="Rectangle 3"/>
            <p:cNvSpPr/>
            <p:nvPr/>
          </p:nvSpPr>
          <p:spPr>
            <a:xfrm>
              <a:off x="3149500" y="1984"/>
              <a:ext cx="2030015" cy="121800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lvl="0" algn="ctr"/>
              <a:r>
                <a:rPr lang="en-US" sz="2800" b="1" dirty="0">
                  <a:solidFill>
                    <a:schemeClr val="bg1"/>
                  </a:solidFill>
                </a:rPr>
                <a:t>High Level Structure of ISO -X</a:t>
              </a:r>
            </a:p>
          </p:txBody>
        </p:sp>
        <p:sp>
          <p:nvSpPr>
            <p:cNvPr id="5" name="Rectangle 4"/>
            <p:cNvSpPr/>
            <p:nvPr/>
          </p:nvSpPr>
          <p:spPr>
            <a:xfrm>
              <a:off x="3149500" y="1984"/>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pic>
        <p:nvPicPr>
          <p:cNvPr id="6" name="Picture 6" descr="Stack of books | Flat design illustration, Illustration design, Icon  illustr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4860238"/>
            <a:ext cx="2481649" cy="186123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B6F15528-21DE-4FAA-801E-634DDDAF4B2B}" type="slidenum">
              <a:rPr lang="en-US" smtClean="0"/>
              <a:pPr/>
              <a:t>21</a:t>
            </a:fld>
            <a:endParaRPr lang="en-US" dirty="0"/>
          </a:p>
        </p:txBody>
      </p:sp>
      <p:sp>
        <p:nvSpPr>
          <p:cNvPr id="9" name="Footer Placeholder 8">
            <a:extLst>
              <a:ext uri="{FF2B5EF4-FFF2-40B4-BE49-F238E27FC236}">
                <a16:creationId xmlns:a16="http://schemas.microsoft.com/office/drawing/2014/main" id="{492F2F9B-FAF6-41C5-8C62-88F3EEA8DA14}"/>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1056505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3FB37625-CBFA-4E91-B1AD-19C645833E08}"/>
              </a:ext>
            </a:extLst>
          </p:cNvPr>
          <p:cNvSpPr/>
          <p:nvPr/>
        </p:nvSpPr>
        <p:spPr>
          <a:xfrm>
            <a:off x="3637421" y="3141562"/>
            <a:ext cx="1848977" cy="1735237"/>
          </a:xfrm>
          <a:custGeom>
            <a:avLst/>
            <a:gdLst>
              <a:gd name="connsiteX0" fmla="*/ 0 w 1848977"/>
              <a:gd name="connsiteY0" fmla="*/ 867619 h 1735237"/>
              <a:gd name="connsiteX1" fmla="*/ 924489 w 1848977"/>
              <a:gd name="connsiteY1" fmla="*/ 0 h 1735237"/>
              <a:gd name="connsiteX2" fmla="*/ 1848978 w 1848977"/>
              <a:gd name="connsiteY2" fmla="*/ 867619 h 1735237"/>
              <a:gd name="connsiteX3" fmla="*/ 924489 w 1848977"/>
              <a:gd name="connsiteY3" fmla="*/ 1735238 h 1735237"/>
              <a:gd name="connsiteX4" fmla="*/ 0 w 1848977"/>
              <a:gd name="connsiteY4" fmla="*/ 867619 h 17352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8977" h="1735237">
                <a:moveTo>
                  <a:pt x="0" y="867619"/>
                </a:moveTo>
                <a:cubicBezTo>
                  <a:pt x="0" y="388446"/>
                  <a:pt x="413908" y="0"/>
                  <a:pt x="924489" y="0"/>
                </a:cubicBezTo>
                <a:cubicBezTo>
                  <a:pt x="1435070" y="0"/>
                  <a:pt x="1848978" y="388446"/>
                  <a:pt x="1848978" y="867619"/>
                </a:cubicBezTo>
                <a:cubicBezTo>
                  <a:pt x="1848978" y="1346792"/>
                  <a:pt x="1435070" y="1735238"/>
                  <a:pt x="924489" y="1735238"/>
                </a:cubicBezTo>
                <a:cubicBezTo>
                  <a:pt x="413908" y="1735238"/>
                  <a:pt x="0" y="1346792"/>
                  <a:pt x="0" y="867619"/>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0936" tIns="264280" rIns="280936" bIns="264280" numCol="1" spcCol="1270" anchor="ctr" anchorCtr="0">
            <a:noAutofit/>
          </a:bodyPr>
          <a:lstStyle/>
          <a:p>
            <a:pPr marL="0" lvl="0" indent="0" algn="ctr" defTabSz="711200">
              <a:lnSpc>
                <a:spcPct val="90000"/>
              </a:lnSpc>
              <a:spcBef>
                <a:spcPct val="0"/>
              </a:spcBef>
              <a:spcAft>
                <a:spcPct val="35000"/>
              </a:spcAft>
              <a:buNone/>
            </a:pPr>
            <a:r>
              <a:rPr lang="en-US" sz="1600" b="1" kern="1200" dirty="0"/>
              <a:t>4. Context of the Organization</a:t>
            </a:r>
          </a:p>
        </p:txBody>
      </p:sp>
      <p:sp>
        <p:nvSpPr>
          <p:cNvPr id="6" name="Freeform: Shape 5">
            <a:extLst>
              <a:ext uri="{FF2B5EF4-FFF2-40B4-BE49-F238E27FC236}">
                <a16:creationId xmlns:a16="http://schemas.microsoft.com/office/drawing/2014/main" id="{7B04657C-37C6-41D4-A46D-68B9507EC11F}"/>
              </a:ext>
            </a:extLst>
          </p:cNvPr>
          <p:cNvSpPr/>
          <p:nvPr/>
        </p:nvSpPr>
        <p:spPr>
          <a:xfrm rot="16200000">
            <a:off x="4443890" y="3008631"/>
            <a:ext cx="236038" cy="29823"/>
          </a:xfrm>
          <a:custGeom>
            <a:avLst/>
            <a:gdLst>
              <a:gd name="connsiteX0" fmla="*/ 0 w 236038"/>
              <a:gd name="connsiteY0" fmla="*/ 14911 h 29823"/>
              <a:gd name="connsiteX1" fmla="*/ 236038 w 236038"/>
              <a:gd name="connsiteY1" fmla="*/ 14911 h 29823"/>
            </a:gdLst>
            <a:ahLst/>
            <a:cxnLst>
              <a:cxn ang="0">
                <a:pos x="connsiteX0" y="connsiteY0"/>
              </a:cxn>
              <a:cxn ang="0">
                <a:pos x="connsiteX1" y="connsiteY1"/>
              </a:cxn>
            </a:cxnLst>
            <a:rect l="l" t="t" r="r" b="b"/>
            <a:pathLst>
              <a:path w="236038" h="29823">
                <a:moveTo>
                  <a:pt x="0" y="14911"/>
                </a:moveTo>
                <a:lnTo>
                  <a:pt x="236038" y="14911"/>
                </a:lnTo>
              </a:path>
            </a:pathLst>
          </a:custGeom>
          <a:noFill/>
          <a:ln>
            <a:tailEnd type="stealth"/>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4819" tIns="9011" rIns="124817" bIns="9011"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8" name="Freeform: Shape 7">
            <a:extLst>
              <a:ext uri="{FF2B5EF4-FFF2-40B4-BE49-F238E27FC236}">
                <a16:creationId xmlns:a16="http://schemas.microsoft.com/office/drawing/2014/main" id="{5597C6BA-4FC3-4A56-979A-51FC995FC871}"/>
              </a:ext>
            </a:extLst>
          </p:cNvPr>
          <p:cNvSpPr/>
          <p:nvPr/>
        </p:nvSpPr>
        <p:spPr>
          <a:xfrm>
            <a:off x="3108250" y="1529355"/>
            <a:ext cx="2907319" cy="1376167"/>
          </a:xfrm>
          <a:custGeom>
            <a:avLst/>
            <a:gdLst>
              <a:gd name="connsiteX0" fmla="*/ 0 w 2907319"/>
              <a:gd name="connsiteY0" fmla="*/ 688084 h 1376167"/>
              <a:gd name="connsiteX1" fmla="*/ 1453660 w 2907319"/>
              <a:gd name="connsiteY1" fmla="*/ 0 h 1376167"/>
              <a:gd name="connsiteX2" fmla="*/ 2907320 w 2907319"/>
              <a:gd name="connsiteY2" fmla="*/ 688084 h 1376167"/>
              <a:gd name="connsiteX3" fmla="*/ 1453660 w 2907319"/>
              <a:gd name="connsiteY3" fmla="*/ 1376168 h 1376167"/>
              <a:gd name="connsiteX4" fmla="*/ 0 w 2907319"/>
              <a:gd name="connsiteY4" fmla="*/ 688084 h 1376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7319" h="1376167">
                <a:moveTo>
                  <a:pt x="0" y="688084"/>
                </a:moveTo>
                <a:cubicBezTo>
                  <a:pt x="0" y="308066"/>
                  <a:pt x="650826" y="0"/>
                  <a:pt x="1453660" y="0"/>
                </a:cubicBezTo>
                <a:cubicBezTo>
                  <a:pt x="2256494" y="0"/>
                  <a:pt x="2907320" y="308066"/>
                  <a:pt x="2907320" y="688084"/>
                </a:cubicBezTo>
                <a:cubicBezTo>
                  <a:pt x="2907320" y="1068102"/>
                  <a:pt x="2256494" y="1376168"/>
                  <a:pt x="1453660" y="1376168"/>
                </a:cubicBezTo>
                <a:cubicBezTo>
                  <a:pt x="650826" y="1376168"/>
                  <a:pt x="0" y="1068102"/>
                  <a:pt x="0" y="688084"/>
                </a:cubicBezTo>
                <a:close/>
              </a:path>
            </a:pathLst>
          </a:custGeom>
          <a:solidFill>
            <a:schemeClr val="accent1">
              <a:lumMod val="7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435927" tIns="211695" rIns="435927" bIns="211695" numCol="1" spcCol="1270" anchor="ctr" anchorCtr="0">
            <a:noAutofit/>
          </a:bodyPr>
          <a:lstStyle/>
          <a:p>
            <a:pPr marL="0" lvl="0" indent="0" algn="ctr" defTabSz="711200">
              <a:lnSpc>
                <a:spcPct val="90000"/>
              </a:lnSpc>
              <a:spcBef>
                <a:spcPct val="0"/>
              </a:spcBef>
              <a:spcAft>
                <a:spcPct val="35000"/>
              </a:spcAft>
              <a:buNone/>
            </a:pPr>
            <a:r>
              <a:rPr lang="en-US" sz="1600" b="1" kern="1200" dirty="0"/>
              <a:t>4.1 Understanding the Organization and its context</a:t>
            </a:r>
          </a:p>
        </p:txBody>
      </p:sp>
      <p:sp>
        <p:nvSpPr>
          <p:cNvPr id="15" name="Freeform: Shape 14">
            <a:extLst>
              <a:ext uri="{FF2B5EF4-FFF2-40B4-BE49-F238E27FC236}">
                <a16:creationId xmlns:a16="http://schemas.microsoft.com/office/drawing/2014/main" id="{CADE94FD-6351-41E9-A905-76B9C57F7D27}"/>
              </a:ext>
            </a:extLst>
          </p:cNvPr>
          <p:cNvSpPr/>
          <p:nvPr/>
        </p:nvSpPr>
        <p:spPr>
          <a:xfrm rot="21514383">
            <a:off x="5486025" y="3967427"/>
            <a:ext cx="306837" cy="29823"/>
          </a:xfrm>
          <a:custGeom>
            <a:avLst/>
            <a:gdLst>
              <a:gd name="connsiteX0" fmla="*/ 0 w 306837"/>
              <a:gd name="connsiteY0" fmla="*/ 14911 h 29823"/>
              <a:gd name="connsiteX1" fmla="*/ 306837 w 306837"/>
              <a:gd name="connsiteY1" fmla="*/ 14911 h 29823"/>
            </a:gdLst>
            <a:ahLst/>
            <a:cxnLst>
              <a:cxn ang="0">
                <a:pos x="connsiteX0" y="connsiteY0"/>
              </a:cxn>
              <a:cxn ang="0">
                <a:pos x="connsiteX1" y="connsiteY1"/>
              </a:cxn>
            </a:cxnLst>
            <a:rect l="l" t="t" r="r" b="b"/>
            <a:pathLst>
              <a:path w="306837" h="29823">
                <a:moveTo>
                  <a:pt x="0" y="14911"/>
                </a:moveTo>
                <a:lnTo>
                  <a:pt x="306837" y="14911"/>
                </a:lnTo>
              </a:path>
            </a:pathLst>
          </a:custGeom>
          <a:noFill/>
          <a:ln>
            <a:tailEnd type="stealth"/>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58447" tIns="7241" rIns="158448" bIns="7240"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6" name="Freeform: Shape 15">
            <a:extLst>
              <a:ext uri="{FF2B5EF4-FFF2-40B4-BE49-F238E27FC236}">
                <a16:creationId xmlns:a16="http://schemas.microsoft.com/office/drawing/2014/main" id="{F53D7A0C-CAB3-48F2-AB8B-E6E294B9E7F1}"/>
              </a:ext>
            </a:extLst>
          </p:cNvPr>
          <p:cNvSpPr/>
          <p:nvPr/>
        </p:nvSpPr>
        <p:spPr>
          <a:xfrm>
            <a:off x="5791200" y="3200390"/>
            <a:ext cx="2844690" cy="1485476"/>
          </a:xfrm>
          <a:custGeom>
            <a:avLst/>
            <a:gdLst>
              <a:gd name="connsiteX0" fmla="*/ 0 w 2844690"/>
              <a:gd name="connsiteY0" fmla="*/ 742738 h 1485476"/>
              <a:gd name="connsiteX1" fmla="*/ 1422345 w 2844690"/>
              <a:gd name="connsiteY1" fmla="*/ 0 h 1485476"/>
              <a:gd name="connsiteX2" fmla="*/ 2844690 w 2844690"/>
              <a:gd name="connsiteY2" fmla="*/ 742738 h 1485476"/>
              <a:gd name="connsiteX3" fmla="*/ 1422345 w 2844690"/>
              <a:gd name="connsiteY3" fmla="*/ 1485476 h 1485476"/>
              <a:gd name="connsiteX4" fmla="*/ 0 w 2844690"/>
              <a:gd name="connsiteY4" fmla="*/ 742738 h 1485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4690" h="1485476">
                <a:moveTo>
                  <a:pt x="0" y="742738"/>
                </a:moveTo>
                <a:cubicBezTo>
                  <a:pt x="0" y="332535"/>
                  <a:pt x="636806" y="0"/>
                  <a:pt x="1422345" y="0"/>
                </a:cubicBezTo>
                <a:cubicBezTo>
                  <a:pt x="2207884" y="0"/>
                  <a:pt x="2844690" y="332535"/>
                  <a:pt x="2844690" y="742738"/>
                </a:cubicBezTo>
                <a:cubicBezTo>
                  <a:pt x="2844690" y="1152941"/>
                  <a:pt x="2207884" y="1485476"/>
                  <a:pt x="1422345" y="1485476"/>
                </a:cubicBezTo>
                <a:cubicBezTo>
                  <a:pt x="636806" y="1485476"/>
                  <a:pt x="0" y="1152941"/>
                  <a:pt x="0" y="742738"/>
                </a:cubicBezTo>
                <a:close/>
              </a:path>
            </a:pathLst>
          </a:custGeom>
          <a:solidFill>
            <a:schemeClr val="accent3">
              <a:lumMod val="7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426755" tIns="227703" rIns="426755" bIns="227703" numCol="1" spcCol="1270" anchor="ctr" anchorCtr="0">
            <a:noAutofit/>
          </a:bodyPr>
          <a:lstStyle/>
          <a:p>
            <a:pPr marL="0" lvl="0" indent="0" algn="ctr" defTabSz="711200">
              <a:lnSpc>
                <a:spcPct val="90000"/>
              </a:lnSpc>
              <a:spcBef>
                <a:spcPct val="0"/>
              </a:spcBef>
              <a:spcAft>
                <a:spcPct val="35000"/>
              </a:spcAft>
              <a:buNone/>
            </a:pPr>
            <a:r>
              <a:rPr lang="en-US" sz="1600" b="1" kern="1200" dirty="0"/>
              <a:t>4.2</a:t>
            </a:r>
          </a:p>
          <a:p>
            <a:pPr marL="0" lvl="0" indent="0" algn="ctr" defTabSz="711200">
              <a:lnSpc>
                <a:spcPct val="90000"/>
              </a:lnSpc>
              <a:spcBef>
                <a:spcPct val="0"/>
              </a:spcBef>
              <a:spcAft>
                <a:spcPct val="35000"/>
              </a:spcAft>
              <a:buNone/>
            </a:pPr>
            <a:r>
              <a:rPr lang="en-US" sz="1600" b="1" kern="1200" dirty="0"/>
              <a:t> Understanding the needs and expectations of interested parties</a:t>
            </a:r>
          </a:p>
        </p:txBody>
      </p:sp>
      <p:sp>
        <p:nvSpPr>
          <p:cNvPr id="17" name="Freeform: Shape 16">
            <a:extLst>
              <a:ext uri="{FF2B5EF4-FFF2-40B4-BE49-F238E27FC236}">
                <a16:creationId xmlns:a16="http://schemas.microsoft.com/office/drawing/2014/main" id="{F10F4602-CE36-4079-861D-E74613542E35}"/>
              </a:ext>
            </a:extLst>
          </p:cNvPr>
          <p:cNvSpPr/>
          <p:nvPr/>
        </p:nvSpPr>
        <p:spPr>
          <a:xfrm rot="5400000">
            <a:off x="4443890" y="4979907"/>
            <a:ext cx="236038" cy="29823"/>
          </a:xfrm>
          <a:custGeom>
            <a:avLst/>
            <a:gdLst>
              <a:gd name="connsiteX0" fmla="*/ 0 w 236038"/>
              <a:gd name="connsiteY0" fmla="*/ 14911 h 29823"/>
              <a:gd name="connsiteX1" fmla="*/ 236038 w 236038"/>
              <a:gd name="connsiteY1" fmla="*/ 14911 h 29823"/>
            </a:gdLst>
            <a:ahLst/>
            <a:cxnLst>
              <a:cxn ang="0">
                <a:pos x="connsiteX0" y="connsiteY0"/>
              </a:cxn>
              <a:cxn ang="0">
                <a:pos x="connsiteX1" y="connsiteY1"/>
              </a:cxn>
            </a:cxnLst>
            <a:rect l="l" t="t" r="r" b="b"/>
            <a:pathLst>
              <a:path w="236038" h="29823">
                <a:moveTo>
                  <a:pt x="0" y="14911"/>
                </a:moveTo>
                <a:lnTo>
                  <a:pt x="236038" y="14911"/>
                </a:lnTo>
              </a:path>
            </a:pathLst>
          </a:custGeom>
          <a:noFill/>
          <a:ln>
            <a:tailEnd type="stealth"/>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24819" tIns="9009" rIns="124818" bIns="9012"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18" name="Freeform: Shape 17">
            <a:extLst>
              <a:ext uri="{FF2B5EF4-FFF2-40B4-BE49-F238E27FC236}">
                <a16:creationId xmlns:a16="http://schemas.microsoft.com/office/drawing/2014/main" id="{E6B57686-540D-4C2E-901D-7919CE845CCB}"/>
              </a:ext>
            </a:extLst>
          </p:cNvPr>
          <p:cNvSpPr/>
          <p:nvPr/>
        </p:nvSpPr>
        <p:spPr>
          <a:xfrm>
            <a:off x="2996994" y="5112838"/>
            <a:ext cx="3129832" cy="1376167"/>
          </a:xfrm>
          <a:custGeom>
            <a:avLst/>
            <a:gdLst>
              <a:gd name="connsiteX0" fmla="*/ 0 w 3129832"/>
              <a:gd name="connsiteY0" fmla="*/ 688084 h 1376167"/>
              <a:gd name="connsiteX1" fmla="*/ 1564916 w 3129832"/>
              <a:gd name="connsiteY1" fmla="*/ 0 h 1376167"/>
              <a:gd name="connsiteX2" fmla="*/ 3129832 w 3129832"/>
              <a:gd name="connsiteY2" fmla="*/ 688084 h 1376167"/>
              <a:gd name="connsiteX3" fmla="*/ 1564916 w 3129832"/>
              <a:gd name="connsiteY3" fmla="*/ 1376168 h 1376167"/>
              <a:gd name="connsiteX4" fmla="*/ 0 w 3129832"/>
              <a:gd name="connsiteY4" fmla="*/ 688084 h 1376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9832" h="1376167">
                <a:moveTo>
                  <a:pt x="0" y="688084"/>
                </a:moveTo>
                <a:cubicBezTo>
                  <a:pt x="0" y="308066"/>
                  <a:pt x="700637" y="0"/>
                  <a:pt x="1564916" y="0"/>
                </a:cubicBezTo>
                <a:cubicBezTo>
                  <a:pt x="2429195" y="0"/>
                  <a:pt x="3129832" y="308066"/>
                  <a:pt x="3129832" y="688084"/>
                </a:cubicBezTo>
                <a:cubicBezTo>
                  <a:pt x="3129832" y="1068102"/>
                  <a:pt x="2429195" y="1376168"/>
                  <a:pt x="1564916" y="1376168"/>
                </a:cubicBezTo>
                <a:cubicBezTo>
                  <a:pt x="700637" y="1376168"/>
                  <a:pt x="0" y="1068102"/>
                  <a:pt x="0" y="688084"/>
                </a:cubicBezTo>
                <a:close/>
              </a:path>
            </a:pathLst>
          </a:custGeom>
          <a:solidFill>
            <a:srgbClr val="4E8272"/>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468513" tIns="211695" rIns="468513" bIns="211695" numCol="1" spcCol="1270" anchor="ctr" anchorCtr="0">
            <a:noAutofit/>
          </a:bodyPr>
          <a:lstStyle/>
          <a:p>
            <a:pPr marL="0" lvl="0" indent="0" algn="ctr" defTabSz="711200">
              <a:lnSpc>
                <a:spcPct val="90000"/>
              </a:lnSpc>
              <a:spcBef>
                <a:spcPct val="0"/>
              </a:spcBef>
              <a:spcAft>
                <a:spcPct val="35000"/>
              </a:spcAft>
              <a:buNone/>
            </a:pPr>
            <a:r>
              <a:rPr lang="en-US" sz="1600" b="1" kern="1200" dirty="0"/>
              <a:t>4.3</a:t>
            </a:r>
          </a:p>
          <a:p>
            <a:pPr marL="0" lvl="0" indent="0" algn="ctr" defTabSz="711200">
              <a:lnSpc>
                <a:spcPct val="90000"/>
              </a:lnSpc>
              <a:spcBef>
                <a:spcPct val="0"/>
              </a:spcBef>
              <a:spcAft>
                <a:spcPct val="35000"/>
              </a:spcAft>
              <a:buNone/>
            </a:pPr>
            <a:r>
              <a:rPr lang="en-US" sz="1600" b="1" kern="1200" dirty="0"/>
              <a:t>  Determining the scope of the management system for educational organizations</a:t>
            </a:r>
          </a:p>
        </p:txBody>
      </p:sp>
      <p:sp>
        <p:nvSpPr>
          <p:cNvPr id="19" name="Freeform: Shape 18">
            <a:extLst>
              <a:ext uri="{FF2B5EF4-FFF2-40B4-BE49-F238E27FC236}">
                <a16:creationId xmlns:a16="http://schemas.microsoft.com/office/drawing/2014/main" id="{5C0EAE49-1D24-48CE-85C9-56A67D073529}"/>
              </a:ext>
            </a:extLst>
          </p:cNvPr>
          <p:cNvSpPr/>
          <p:nvPr/>
        </p:nvSpPr>
        <p:spPr>
          <a:xfrm rot="61830">
            <a:off x="3413120" y="3975623"/>
            <a:ext cx="224489" cy="29824"/>
          </a:xfrm>
          <a:custGeom>
            <a:avLst/>
            <a:gdLst>
              <a:gd name="connsiteX0" fmla="*/ 0 w 224488"/>
              <a:gd name="connsiteY0" fmla="*/ 14911 h 29823"/>
              <a:gd name="connsiteX1" fmla="*/ 224488 w 224488"/>
              <a:gd name="connsiteY1" fmla="*/ 14911 h 29823"/>
            </a:gdLst>
            <a:ahLst/>
            <a:cxnLst>
              <a:cxn ang="0">
                <a:pos x="connsiteX0" y="connsiteY0"/>
              </a:cxn>
              <a:cxn ang="0">
                <a:pos x="connsiteX1" y="connsiteY1"/>
              </a:cxn>
            </a:cxnLst>
            <a:rect l="l" t="t" r="r" b="b"/>
            <a:pathLst>
              <a:path w="224488" h="29823">
                <a:moveTo>
                  <a:pt x="224488" y="14912"/>
                </a:moveTo>
                <a:lnTo>
                  <a:pt x="0" y="14912"/>
                </a:lnTo>
              </a:path>
            </a:pathLst>
          </a:custGeom>
          <a:noFill/>
          <a:ln>
            <a:tailEnd type="stealth"/>
          </a:ln>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txBody>
          <a:bodyPr spcFirstLastPara="0" vert="horz" wrap="square" lIns="119332" tIns="9300" rIns="119333" bIns="9300" numCol="1" spcCol="1270" anchor="ctr" anchorCtr="0">
            <a:noAutofit/>
          </a:bodyPr>
          <a:lstStyle/>
          <a:p>
            <a:pPr marL="0" lvl="0" indent="0" algn="ctr" defTabSz="222250">
              <a:lnSpc>
                <a:spcPct val="90000"/>
              </a:lnSpc>
              <a:spcBef>
                <a:spcPct val="0"/>
              </a:spcBef>
              <a:spcAft>
                <a:spcPct val="35000"/>
              </a:spcAft>
              <a:buNone/>
            </a:pPr>
            <a:endParaRPr lang="en-US" sz="500" kern="1200" dirty="0"/>
          </a:p>
        </p:txBody>
      </p:sp>
      <p:sp>
        <p:nvSpPr>
          <p:cNvPr id="20" name="Freeform: Shape 19">
            <a:extLst>
              <a:ext uri="{FF2B5EF4-FFF2-40B4-BE49-F238E27FC236}">
                <a16:creationId xmlns:a16="http://schemas.microsoft.com/office/drawing/2014/main" id="{91C5C0D2-BC00-4DA4-88A4-EB145EFF7426}"/>
              </a:ext>
            </a:extLst>
          </p:cNvPr>
          <p:cNvSpPr/>
          <p:nvPr/>
        </p:nvSpPr>
        <p:spPr>
          <a:xfrm>
            <a:off x="762004" y="3276596"/>
            <a:ext cx="2651930" cy="1376167"/>
          </a:xfrm>
          <a:custGeom>
            <a:avLst/>
            <a:gdLst>
              <a:gd name="connsiteX0" fmla="*/ 0 w 2651930"/>
              <a:gd name="connsiteY0" fmla="*/ 688084 h 1376167"/>
              <a:gd name="connsiteX1" fmla="*/ 1325965 w 2651930"/>
              <a:gd name="connsiteY1" fmla="*/ 0 h 1376167"/>
              <a:gd name="connsiteX2" fmla="*/ 2651930 w 2651930"/>
              <a:gd name="connsiteY2" fmla="*/ 688084 h 1376167"/>
              <a:gd name="connsiteX3" fmla="*/ 1325965 w 2651930"/>
              <a:gd name="connsiteY3" fmla="*/ 1376168 h 1376167"/>
              <a:gd name="connsiteX4" fmla="*/ 0 w 2651930"/>
              <a:gd name="connsiteY4" fmla="*/ 688084 h 1376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930" h="1376167">
                <a:moveTo>
                  <a:pt x="0" y="688084"/>
                </a:moveTo>
                <a:cubicBezTo>
                  <a:pt x="0" y="308066"/>
                  <a:pt x="593655" y="0"/>
                  <a:pt x="1325965" y="0"/>
                </a:cubicBezTo>
                <a:cubicBezTo>
                  <a:pt x="2058275" y="0"/>
                  <a:pt x="2651930" y="308066"/>
                  <a:pt x="2651930" y="688084"/>
                </a:cubicBezTo>
                <a:cubicBezTo>
                  <a:pt x="2651930" y="1068102"/>
                  <a:pt x="2058275" y="1376168"/>
                  <a:pt x="1325965" y="1376168"/>
                </a:cubicBezTo>
                <a:cubicBezTo>
                  <a:pt x="593655" y="1376168"/>
                  <a:pt x="0" y="1068102"/>
                  <a:pt x="0" y="688084"/>
                </a:cubicBez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398526" tIns="211695" rIns="398526" bIns="211695" numCol="1" spcCol="1270" anchor="ctr" anchorCtr="0">
            <a:noAutofit/>
          </a:bodyPr>
          <a:lstStyle/>
          <a:p>
            <a:pPr marL="0" lvl="0" indent="0" algn="ctr" defTabSz="711200">
              <a:lnSpc>
                <a:spcPct val="90000"/>
              </a:lnSpc>
              <a:spcBef>
                <a:spcPct val="0"/>
              </a:spcBef>
              <a:spcAft>
                <a:spcPct val="35000"/>
              </a:spcAft>
              <a:buNone/>
            </a:pPr>
            <a:r>
              <a:rPr lang="en-US" sz="1600" b="1" kern="1200" dirty="0"/>
              <a:t>4.4 Management system for educational organizations (EOMS)</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22</a:t>
            </a:fld>
            <a:endParaRPr lang="en-US" dirty="0"/>
          </a:p>
        </p:txBody>
      </p:sp>
      <p:grpSp>
        <p:nvGrpSpPr>
          <p:cNvPr id="9" name="Group 8"/>
          <p:cNvGrpSpPr/>
          <p:nvPr/>
        </p:nvGrpSpPr>
        <p:grpSpPr>
          <a:xfrm>
            <a:off x="228600" y="380999"/>
            <a:ext cx="7162800" cy="685801"/>
            <a:chOff x="3149500" y="1984"/>
            <a:chExt cx="2030015" cy="1218009"/>
          </a:xfrm>
        </p:grpSpPr>
        <p:sp>
          <p:nvSpPr>
            <p:cNvPr id="10" name="Rectangle 9"/>
            <p:cNvSpPr/>
            <p:nvPr/>
          </p:nvSpPr>
          <p:spPr>
            <a:xfrm>
              <a:off x="3149500" y="1984"/>
              <a:ext cx="2030015" cy="121800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lvl="0" algn="ctr"/>
              <a:r>
                <a:rPr lang="en-US" sz="2800" b="1" dirty="0"/>
                <a:t>Clause 4: Context of the organization</a:t>
              </a:r>
              <a:endParaRPr lang="en-US" sz="2800" b="1" dirty="0">
                <a:solidFill>
                  <a:schemeClr val="bg1"/>
                </a:solidFill>
              </a:endParaRPr>
            </a:p>
          </p:txBody>
        </p:sp>
        <p:sp>
          <p:nvSpPr>
            <p:cNvPr id="11" name="Rectangle 10"/>
            <p:cNvSpPr/>
            <p:nvPr/>
          </p:nvSpPr>
          <p:spPr>
            <a:xfrm>
              <a:off x="3149500" y="1984"/>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pic>
        <p:nvPicPr>
          <p:cNvPr id="12" name="Picture 2" descr="Machine Learning in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12" y="5257800"/>
            <a:ext cx="2619375" cy="12858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Machine Learning in Edu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0"/>
            <a:ext cx="2619375" cy="1285876"/>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20C1C971-D634-4448-B897-EA48AAAA34C8}"/>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276630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3750"/>
                            </p:stCondLst>
                            <p:childTnLst>
                              <p:par>
                                <p:cTn id="25" presetID="10" presetClass="entr" presetSubtype="0" fill="hold" grpId="0" nodeType="afterEffect">
                                  <p:stCondLst>
                                    <p:cond delay="25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4500"/>
                            </p:stCondLst>
                            <p:childTnLst>
                              <p:par>
                                <p:cTn id="29" presetID="10" presetClass="entr" presetSubtype="0" fill="hold" grpId="0" nodeType="afterEffect">
                                  <p:stCondLst>
                                    <p:cond delay="25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5250"/>
                            </p:stCondLst>
                            <p:childTnLst>
                              <p:par>
                                <p:cTn id="33" presetID="10" presetClass="entr" presetSubtype="0" fill="hold" grpId="0" nodeType="afterEffect">
                                  <p:stCondLst>
                                    <p:cond delay="25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6000"/>
                            </p:stCondLst>
                            <p:childTnLst>
                              <p:par>
                                <p:cTn id="37" presetID="10" presetClass="entr" presetSubtype="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15" grpId="0" animBg="1"/>
      <p:bldP spid="16" grpId="0" animBg="1"/>
      <p:bldP spid="17" grpId="0" animBg="1"/>
      <p:bldP spid="18" grpId="0" animBg="1"/>
      <p:bldP spid="19" grpId="0" animBg="1"/>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AC37BF9-FD28-47CD-9A90-01B18AB740D3}"/>
              </a:ext>
            </a:extLst>
          </p:cNvPr>
          <p:cNvSpPr/>
          <p:nvPr/>
        </p:nvSpPr>
        <p:spPr>
          <a:xfrm>
            <a:off x="2819400" y="1974644"/>
            <a:ext cx="4116228" cy="1429512"/>
          </a:xfrm>
          <a:prstGeom prst="ellipse">
            <a:avLst/>
          </a:prstGeom>
        </p:spPr>
        <p:style>
          <a:lnRef idx="0">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7" name="Arrow: Down 6">
            <a:extLst>
              <a:ext uri="{FF2B5EF4-FFF2-40B4-BE49-F238E27FC236}">
                <a16:creationId xmlns:a16="http://schemas.microsoft.com/office/drawing/2014/main" id="{FBD6C207-8EFD-4ABC-B936-5CE44D444673}"/>
              </a:ext>
            </a:extLst>
          </p:cNvPr>
          <p:cNvSpPr/>
          <p:nvPr/>
        </p:nvSpPr>
        <p:spPr>
          <a:xfrm>
            <a:off x="4301177" y="5382376"/>
            <a:ext cx="797718" cy="510540"/>
          </a:xfrm>
          <a:prstGeom prst="downArrow">
            <a:avLst/>
          </a:prstGeom>
        </p:spPr>
        <p:style>
          <a:lnRef idx="0">
            <a:schemeClr val="lt1">
              <a:hueOff val="0"/>
              <a:satOff val="0"/>
              <a:lumOff val="0"/>
              <a:alphaOff val="0"/>
            </a:schemeClr>
          </a:lnRef>
          <a:fillRef idx="3">
            <a:schemeClr val="accent4">
              <a:tint val="40000"/>
              <a:hueOff val="0"/>
              <a:satOff val="0"/>
              <a:lumOff val="0"/>
              <a:alphaOff val="0"/>
            </a:schemeClr>
          </a:fillRef>
          <a:effectRef idx="3">
            <a:schemeClr val="accent4">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976F9282-DD3B-4E61-9796-AD220251D542}"/>
              </a:ext>
            </a:extLst>
          </p:cNvPr>
          <p:cNvSpPr/>
          <p:nvPr/>
        </p:nvSpPr>
        <p:spPr>
          <a:xfrm>
            <a:off x="2360558" y="5892279"/>
            <a:ext cx="3829050" cy="609211"/>
          </a:xfrm>
          <a:custGeom>
            <a:avLst/>
            <a:gdLst>
              <a:gd name="connsiteX0" fmla="*/ 0 w 3829050"/>
              <a:gd name="connsiteY0" fmla="*/ 0 h 609211"/>
              <a:gd name="connsiteX1" fmla="*/ 3829050 w 3829050"/>
              <a:gd name="connsiteY1" fmla="*/ 0 h 609211"/>
              <a:gd name="connsiteX2" fmla="*/ 3829050 w 3829050"/>
              <a:gd name="connsiteY2" fmla="*/ 609211 h 609211"/>
              <a:gd name="connsiteX3" fmla="*/ 0 w 3829050"/>
              <a:gd name="connsiteY3" fmla="*/ 609211 h 609211"/>
              <a:gd name="connsiteX4" fmla="*/ 0 w 3829050"/>
              <a:gd name="connsiteY4" fmla="*/ 0 h 6092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9050" h="609211">
                <a:moveTo>
                  <a:pt x="0" y="0"/>
                </a:moveTo>
                <a:lnTo>
                  <a:pt x="3829050" y="0"/>
                </a:lnTo>
                <a:lnTo>
                  <a:pt x="3829050" y="609211"/>
                </a:lnTo>
                <a:lnTo>
                  <a:pt x="0" y="6092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b="1" kern="1200" dirty="0"/>
              <a:t>         5. Leadership</a:t>
            </a:r>
          </a:p>
        </p:txBody>
      </p:sp>
      <p:sp>
        <p:nvSpPr>
          <p:cNvPr id="13" name="Freeform: Shape 12">
            <a:extLst>
              <a:ext uri="{FF2B5EF4-FFF2-40B4-BE49-F238E27FC236}">
                <a16:creationId xmlns:a16="http://schemas.microsoft.com/office/drawing/2014/main" id="{8AAD3748-FD7E-48EA-A7D9-064101675A2B}"/>
              </a:ext>
            </a:extLst>
          </p:cNvPr>
          <p:cNvSpPr/>
          <p:nvPr/>
        </p:nvSpPr>
        <p:spPr>
          <a:xfrm>
            <a:off x="3732589" y="3453844"/>
            <a:ext cx="1934895" cy="1666354"/>
          </a:xfrm>
          <a:custGeom>
            <a:avLst/>
            <a:gdLst>
              <a:gd name="connsiteX0" fmla="*/ 0 w 1934895"/>
              <a:gd name="connsiteY0" fmla="*/ 833177 h 1666354"/>
              <a:gd name="connsiteX1" fmla="*/ 967448 w 1934895"/>
              <a:gd name="connsiteY1" fmla="*/ 0 h 1666354"/>
              <a:gd name="connsiteX2" fmla="*/ 1934896 w 1934895"/>
              <a:gd name="connsiteY2" fmla="*/ 833177 h 1666354"/>
              <a:gd name="connsiteX3" fmla="*/ 967448 w 1934895"/>
              <a:gd name="connsiteY3" fmla="*/ 1666354 h 1666354"/>
              <a:gd name="connsiteX4" fmla="*/ 0 w 1934895"/>
              <a:gd name="connsiteY4" fmla="*/ 833177 h 166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4895" h="1666354">
                <a:moveTo>
                  <a:pt x="0" y="833177"/>
                </a:moveTo>
                <a:cubicBezTo>
                  <a:pt x="0" y="373026"/>
                  <a:pt x="433141" y="0"/>
                  <a:pt x="967448" y="0"/>
                </a:cubicBezTo>
                <a:cubicBezTo>
                  <a:pt x="1501755" y="0"/>
                  <a:pt x="1934896" y="373026"/>
                  <a:pt x="1934896" y="833177"/>
                </a:cubicBezTo>
                <a:cubicBezTo>
                  <a:pt x="1934896" y="1293328"/>
                  <a:pt x="1501755" y="1666354"/>
                  <a:pt x="967448" y="1666354"/>
                </a:cubicBezTo>
                <a:cubicBezTo>
                  <a:pt x="433141" y="1666354"/>
                  <a:pt x="0" y="1293328"/>
                  <a:pt x="0" y="833177"/>
                </a:cubicBezTo>
                <a:close/>
              </a:path>
            </a:pathLst>
          </a:custGeom>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txBody>
          <a:bodyPr spcFirstLastPara="0" vert="horz" wrap="square" lIns="303679" tIns="264352" rIns="303679" bIns="264352" numCol="1" spcCol="1270" anchor="ctr" anchorCtr="0">
            <a:noAutofit/>
          </a:bodyPr>
          <a:lstStyle/>
          <a:p>
            <a:pPr marL="0" lvl="0" indent="0" algn="ctr" defTabSz="711200">
              <a:lnSpc>
                <a:spcPct val="90000"/>
              </a:lnSpc>
              <a:spcBef>
                <a:spcPct val="0"/>
              </a:spcBef>
              <a:spcAft>
                <a:spcPct val="35000"/>
              </a:spcAft>
              <a:buNone/>
            </a:pPr>
            <a:r>
              <a:rPr lang="en-US" sz="1600" b="1" kern="1200" dirty="0"/>
              <a:t>5.3 Organizational Roles , Responsibilities &amp; Authorities</a:t>
            </a:r>
          </a:p>
        </p:txBody>
      </p:sp>
      <p:sp>
        <p:nvSpPr>
          <p:cNvPr id="14" name="Freeform: Shape 13">
            <a:extLst>
              <a:ext uri="{FF2B5EF4-FFF2-40B4-BE49-F238E27FC236}">
                <a16:creationId xmlns:a16="http://schemas.microsoft.com/office/drawing/2014/main" id="{F1540418-BEDA-4BCB-96B0-D08F80A43647}"/>
              </a:ext>
            </a:extLst>
          </p:cNvPr>
          <p:cNvSpPr/>
          <p:nvPr/>
        </p:nvSpPr>
        <p:spPr>
          <a:xfrm>
            <a:off x="5117307" y="2275681"/>
            <a:ext cx="1435893" cy="1435893"/>
          </a:xfrm>
          <a:custGeom>
            <a:avLst/>
            <a:gdLst>
              <a:gd name="connsiteX0" fmla="*/ 0 w 1435893"/>
              <a:gd name="connsiteY0" fmla="*/ 717947 h 1435893"/>
              <a:gd name="connsiteX1" fmla="*/ 717947 w 1435893"/>
              <a:gd name="connsiteY1" fmla="*/ 0 h 1435893"/>
              <a:gd name="connsiteX2" fmla="*/ 1435894 w 1435893"/>
              <a:gd name="connsiteY2" fmla="*/ 717947 h 1435893"/>
              <a:gd name="connsiteX3" fmla="*/ 717947 w 1435893"/>
              <a:gd name="connsiteY3" fmla="*/ 1435894 h 1435893"/>
              <a:gd name="connsiteX4" fmla="*/ 0 w 1435893"/>
              <a:gd name="connsiteY4" fmla="*/ 717947 h 1435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893" h="1435893">
                <a:moveTo>
                  <a:pt x="0" y="717947"/>
                </a:moveTo>
                <a:cubicBezTo>
                  <a:pt x="0" y="321436"/>
                  <a:pt x="321436" y="0"/>
                  <a:pt x="717947" y="0"/>
                </a:cubicBezTo>
                <a:cubicBezTo>
                  <a:pt x="1114458" y="0"/>
                  <a:pt x="1435894" y="321436"/>
                  <a:pt x="1435894" y="717947"/>
                </a:cubicBezTo>
                <a:cubicBezTo>
                  <a:pt x="1435894" y="1114458"/>
                  <a:pt x="1114458" y="1435894"/>
                  <a:pt x="717947" y="1435894"/>
                </a:cubicBezTo>
                <a:cubicBezTo>
                  <a:pt x="321436" y="1435894"/>
                  <a:pt x="0" y="1114458"/>
                  <a:pt x="0" y="717947"/>
                </a:cubicBezTo>
                <a:close/>
              </a:path>
            </a:pathLst>
          </a:custGeom>
        </p:spPr>
        <p:style>
          <a:lnRef idx="0">
            <a:schemeClr val="lt1">
              <a:hueOff val="0"/>
              <a:satOff val="0"/>
              <a:lumOff val="0"/>
              <a:alphaOff val="0"/>
            </a:schemeClr>
          </a:lnRef>
          <a:fillRef idx="3">
            <a:schemeClr val="accent4">
              <a:hueOff val="-2232385"/>
              <a:satOff val="13449"/>
              <a:lumOff val="1078"/>
              <a:alphaOff val="0"/>
            </a:schemeClr>
          </a:fillRef>
          <a:effectRef idx="3">
            <a:schemeClr val="accent4">
              <a:hueOff val="-2232385"/>
              <a:satOff val="13449"/>
              <a:lumOff val="1078"/>
              <a:alphaOff val="0"/>
            </a:schemeClr>
          </a:effectRef>
          <a:fontRef idx="minor">
            <a:schemeClr val="lt1"/>
          </a:fontRef>
        </p:style>
        <p:txBody>
          <a:bodyPr spcFirstLastPara="0" vert="horz" wrap="square" lIns="233142" tIns="233142" rIns="233142" bIns="233142" numCol="1" spcCol="1270" anchor="ctr" anchorCtr="0">
            <a:noAutofit/>
          </a:bodyPr>
          <a:lstStyle/>
          <a:p>
            <a:pPr marL="0" lvl="0" indent="0" algn="ctr" defTabSz="800100">
              <a:lnSpc>
                <a:spcPct val="90000"/>
              </a:lnSpc>
              <a:spcBef>
                <a:spcPct val="0"/>
              </a:spcBef>
              <a:spcAft>
                <a:spcPct val="35000"/>
              </a:spcAft>
              <a:buNone/>
            </a:pPr>
            <a:r>
              <a:rPr lang="en-US" sz="1800" b="1" kern="1200" dirty="0"/>
              <a:t>5.2 </a:t>
            </a:r>
          </a:p>
          <a:p>
            <a:pPr marL="0" lvl="0" indent="0" algn="ctr" defTabSz="800100">
              <a:lnSpc>
                <a:spcPct val="90000"/>
              </a:lnSpc>
              <a:spcBef>
                <a:spcPct val="0"/>
              </a:spcBef>
              <a:spcAft>
                <a:spcPct val="35000"/>
              </a:spcAft>
              <a:buNone/>
            </a:pPr>
            <a:r>
              <a:rPr lang="en-US" sz="1800" b="1" kern="1200" dirty="0"/>
              <a:t>Policy</a:t>
            </a:r>
          </a:p>
        </p:txBody>
      </p:sp>
      <p:sp>
        <p:nvSpPr>
          <p:cNvPr id="15" name="Freeform: Shape 14">
            <a:extLst>
              <a:ext uri="{FF2B5EF4-FFF2-40B4-BE49-F238E27FC236}">
                <a16:creationId xmlns:a16="http://schemas.microsoft.com/office/drawing/2014/main" id="{A28DEFD6-1D67-412B-92B0-E0691B35ECB9}"/>
              </a:ext>
            </a:extLst>
          </p:cNvPr>
          <p:cNvSpPr/>
          <p:nvPr/>
        </p:nvSpPr>
        <p:spPr>
          <a:xfrm>
            <a:off x="2624009" y="2148935"/>
            <a:ext cx="2002325" cy="1435893"/>
          </a:xfrm>
          <a:custGeom>
            <a:avLst/>
            <a:gdLst>
              <a:gd name="connsiteX0" fmla="*/ 0 w 2002325"/>
              <a:gd name="connsiteY0" fmla="*/ 717947 h 1435893"/>
              <a:gd name="connsiteX1" fmla="*/ 1001163 w 2002325"/>
              <a:gd name="connsiteY1" fmla="*/ 0 h 1435893"/>
              <a:gd name="connsiteX2" fmla="*/ 2002326 w 2002325"/>
              <a:gd name="connsiteY2" fmla="*/ 717947 h 1435893"/>
              <a:gd name="connsiteX3" fmla="*/ 1001163 w 2002325"/>
              <a:gd name="connsiteY3" fmla="*/ 1435894 h 1435893"/>
              <a:gd name="connsiteX4" fmla="*/ 0 w 2002325"/>
              <a:gd name="connsiteY4" fmla="*/ 717947 h 14358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2325" h="1435893">
                <a:moveTo>
                  <a:pt x="0" y="717947"/>
                </a:moveTo>
                <a:cubicBezTo>
                  <a:pt x="0" y="321436"/>
                  <a:pt x="448236" y="0"/>
                  <a:pt x="1001163" y="0"/>
                </a:cubicBezTo>
                <a:cubicBezTo>
                  <a:pt x="1554090" y="0"/>
                  <a:pt x="2002326" y="321436"/>
                  <a:pt x="2002326" y="717947"/>
                </a:cubicBezTo>
                <a:cubicBezTo>
                  <a:pt x="2002326" y="1114458"/>
                  <a:pt x="1554090" y="1435894"/>
                  <a:pt x="1001163" y="1435894"/>
                </a:cubicBezTo>
                <a:cubicBezTo>
                  <a:pt x="448236" y="1435894"/>
                  <a:pt x="0" y="1114458"/>
                  <a:pt x="0" y="717947"/>
                </a:cubicBezTo>
                <a:close/>
              </a:path>
            </a:pathLst>
          </a:custGeom>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txBody>
          <a:bodyPr spcFirstLastPara="0" vert="horz" wrap="square" lIns="313554" tIns="230602" rIns="313554" bIns="230602" numCol="1" spcCol="1270" anchor="ctr" anchorCtr="0">
            <a:noAutofit/>
          </a:bodyPr>
          <a:lstStyle/>
          <a:p>
            <a:pPr marL="0" lvl="0" indent="0" algn="ctr" defTabSz="711200">
              <a:lnSpc>
                <a:spcPct val="90000"/>
              </a:lnSpc>
              <a:spcBef>
                <a:spcPct val="0"/>
              </a:spcBef>
              <a:spcAft>
                <a:spcPct val="35000"/>
              </a:spcAft>
              <a:buNone/>
            </a:pPr>
            <a:r>
              <a:rPr lang="en-US" sz="1600" b="1" kern="1200" dirty="0"/>
              <a:t>5.1 Leadership &amp; Commitment</a:t>
            </a:r>
          </a:p>
        </p:txBody>
      </p:sp>
      <p:sp>
        <p:nvSpPr>
          <p:cNvPr id="16" name="Shape 15">
            <a:extLst>
              <a:ext uri="{FF2B5EF4-FFF2-40B4-BE49-F238E27FC236}">
                <a16:creationId xmlns:a16="http://schemas.microsoft.com/office/drawing/2014/main" id="{359B4E34-FA73-44A5-81AB-503956599314}"/>
              </a:ext>
            </a:extLst>
          </p:cNvPr>
          <p:cNvSpPr/>
          <p:nvPr/>
        </p:nvSpPr>
        <p:spPr>
          <a:xfrm>
            <a:off x="2133036" y="1793972"/>
            <a:ext cx="5134003" cy="3589040"/>
          </a:xfrm>
          <a:prstGeom prst="funnel">
            <a:avLst/>
          </a:prstGeom>
        </p:spPr>
        <p:style>
          <a:lnRef idx="1">
            <a:schemeClr val="accent4">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 name="Slide Number Placeholder 1"/>
          <p:cNvSpPr>
            <a:spLocks noGrp="1"/>
          </p:cNvSpPr>
          <p:nvPr>
            <p:ph type="sldNum" sz="quarter" idx="12"/>
          </p:nvPr>
        </p:nvSpPr>
        <p:spPr/>
        <p:txBody>
          <a:bodyPr/>
          <a:lstStyle/>
          <a:p>
            <a:fld id="{B6F15528-21DE-4FAA-801E-634DDDAF4B2B}" type="slidenum">
              <a:rPr lang="en-US" smtClean="0"/>
              <a:pPr/>
              <a:t>23</a:t>
            </a:fld>
            <a:endParaRPr lang="en-US" dirty="0"/>
          </a:p>
        </p:txBody>
      </p:sp>
      <p:grpSp>
        <p:nvGrpSpPr>
          <p:cNvPr id="9" name="Group 8"/>
          <p:cNvGrpSpPr/>
          <p:nvPr/>
        </p:nvGrpSpPr>
        <p:grpSpPr>
          <a:xfrm>
            <a:off x="228600" y="380999"/>
            <a:ext cx="7162800" cy="685801"/>
            <a:chOff x="3149500" y="1984"/>
            <a:chExt cx="2030015" cy="1218009"/>
          </a:xfrm>
        </p:grpSpPr>
        <p:sp>
          <p:nvSpPr>
            <p:cNvPr id="10" name="Rectangle 9"/>
            <p:cNvSpPr/>
            <p:nvPr/>
          </p:nvSpPr>
          <p:spPr>
            <a:xfrm>
              <a:off x="3149500" y="1984"/>
              <a:ext cx="2030015" cy="121800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r>
                <a:rPr lang="en-US" sz="2800" b="1" dirty="0"/>
                <a:t>Clause 5: Leadership</a:t>
              </a:r>
              <a:endParaRPr lang="en-US" sz="2800" dirty="0"/>
            </a:p>
            <a:p>
              <a:pPr lvl="0" algn="ctr"/>
              <a:endParaRPr lang="en-US" sz="2800" b="1" dirty="0">
                <a:solidFill>
                  <a:schemeClr val="bg1"/>
                </a:solidFill>
              </a:endParaRPr>
            </a:p>
          </p:txBody>
        </p:sp>
        <p:sp>
          <p:nvSpPr>
            <p:cNvPr id="11" name="Rectangle 10"/>
            <p:cNvSpPr/>
            <p:nvPr/>
          </p:nvSpPr>
          <p:spPr>
            <a:xfrm>
              <a:off x="3149500" y="1984"/>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sp>
        <p:nvSpPr>
          <p:cNvPr id="4" name="Footer Placeholder 3">
            <a:extLst>
              <a:ext uri="{FF2B5EF4-FFF2-40B4-BE49-F238E27FC236}">
                <a16:creationId xmlns:a16="http://schemas.microsoft.com/office/drawing/2014/main" id="{947C5BD2-331C-418F-9AE0-DD8472CE347C}"/>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163725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750"/>
                                        <p:tgtEl>
                                          <p:spTgt spid="1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750"/>
                                        <p:tgtEl>
                                          <p:spTgt spid="14"/>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750"/>
                                        <p:tgtEl>
                                          <p:spTgt spid="13"/>
                                        </p:tgtEl>
                                      </p:cBhvr>
                                    </p:animEffect>
                                  </p:childTnLst>
                                </p:cTn>
                              </p:par>
                            </p:childTnLst>
                          </p:cTn>
                        </p:par>
                        <p:par>
                          <p:cTn id="16" fill="hold">
                            <p:stCondLst>
                              <p:cond delay="2250"/>
                            </p:stCondLst>
                            <p:childTnLst>
                              <p:par>
                                <p:cTn id="17" presetID="10" presetClass="entr" presetSubtype="0" fill="hold" nodeType="afterEffect">
                                  <p:stCondLst>
                                    <p:cond delay="25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55280073"/>
              </p:ext>
            </p:extLst>
          </p:nvPr>
        </p:nvGraphicFramePr>
        <p:xfrm>
          <a:off x="184150" y="2241550"/>
          <a:ext cx="8796338" cy="3805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dirty="0"/>
          </a:p>
        </p:txBody>
      </p:sp>
      <p:grpSp>
        <p:nvGrpSpPr>
          <p:cNvPr id="9" name="Group 8"/>
          <p:cNvGrpSpPr/>
          <p:nvPr/>
        </p:nvGrpSpPr>
        <p:grpSpPr>
          <a:xfrm>
            <a:off x="228600" y="380999"/>
            <a:ext cx="7162800" cy="685801"/>
            <a:chOff x="3149500" y="1984"/>
            <a:chExt cx="2030015" cy="1218009"/>
          </a:xfrm>
        </p:grpSpPr>
        <p:sp>
          <p:nvSpPr>
            <p:cNvPr id="10" name="Rectangle 9"/>
            <p:cNvSpPr/>
            <p:nvPr/>
          </p:nvSpPr>
          <p:spPr>
            <a:xfrm>
              <a:off x="3149500" y="1984"/>
              <a:ext cx="2030015" cy="121800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r>
                <a:rPr lang="en-US" sz="2800" b="1" dirty="0">
                  <a:solidFill>
                    <a:schemeClr val="bg1"/>
                  </a:solidFill>
                </a:rPr>
                <a:t>Clause 6. Planning</a:t>
              </a:r>
              <a:endParaRPr lang="en-US" sz="2800" dirty="0">
                <a:solidFill>
                  <a:schemeClr val="bg1"/>
                </a:solidFill>
              </a:endParaRPr>
            </a:p>
            <a:p>
              <a:pPr algn="ctr"/>
              <a:endParaRPr lang="en-US" sz="2800" dirty="0"/>
            </a:p>
            <a:p>
              <a:pPr lvl="0" algn="ctr"/>
              <a:endParaRPr lang="en-US" sz="2800" b="1" dirty="0">
                <a:solidFill>
                  <a:schemeClr val="bg1"/>
                </a:solidFill>
              </a:endParaRPr>
            </a:p>
          </p:txBody>
        </p:sp>
        <p:sp>
          <p:nvSpPr>
            <p:cNvPr id="11" name="Rectangle 10"/>
            <p:cNvSpPr/>
            <p:nvPr/>
          </p:nvSpPr>
          <p:spPr>
            <a:xfrm>
              <a:off x="3149500" y="1984"/>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pic>
        <p:nvPicPr>
          <p:cNvPr id="12" name="Picture 2" descr="Help desk support for higher education | Free help desk software for  education universities| ITSM Education helpdesk"/>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5576" y="4876800"/>
            <a:ext cx="3845928" cy="181927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066EF521-211E-4BEE-9FDF-7CEFBCB14289}"/>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68940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graphicEl>
                                              <a:dgm id="{D20856EC-FD49-4269-9859-DFE729532705}"/>
                                            </p:graphicEl>
                                          </p:spTgt>
                                        </p:tgtEl>
                                        <p:attrNameLst>
                                          <p:attrName>style.visibility</p:attrName>
                                        </p:attrNameLst>
                                      </p:cBhvr>
                                      <p:to>
                                        <p:strVal val="visible"/>
                                      </p:to>
                                    </p:set>
                                    <p:animEffect transition="in" filter="fade">
                                      <p:cBhvr>
                                        <p:cTn id="7" dur="1250"/>
                                        <p:tgtEl>
                                          <p:spTgt spid="4">
                                            <p:graphicEl>
                                              <a:dgm id="{D20856EC-FD49-4269-9859-DFE72953270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500"/>
                                  </p:stCondLst>
                                  <p:childTnLst>
                                    <p:set>
                                      <p:cBhvr>
                                        <p:cTn id="11" dur="1" fill="hold">
                                          <p:stCondLst>
                                            <p:cond delay="0"/>
                                          </p:stCondLst>
                                        </p:cTn>
                                        <p:tgtEl>
                                          <p:spTgt spid="4">
                                            <p:graphicEl>
                                              <a:dgm id="{5CF2F77D-F7BC-4C90-B1D9-067F69E33E7D}"/>
                                            </p:graphicEl>
                                          </p:spTgt>
                                        </p:tgtEl>
                                        <p:attrNameLst>
                                          <p:attrName>style.visibility</p:attrName>
                                        </p:attrNameLst>
                                      </p:cBhvr>
                                      <p:to>
                                        <p:strVal val="visible"/>
                                      </p:to>
                                    </p:set>
                                    <p:animEffect transition="in" filter="fade">
                                      <p:cBhvr>
                                        <p:cTn id="12" dur="1250"/>
                                        <p:tgtEl>
                                          <p:spTgt spid="4">
                                            <p:graphicEl>
                                              <a:dgm id="{5CF2F77D-F7BC-4C90-B1D9-067F69E33E7D}"/>
                                            </p:graphicEl>
                                          </p:spTgt>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4">
                                            <p:graphicEl>
                                              <a:dgm id="{08957CC4-F010-441E-B05D-F0F27A1C1DF6}"/>
                                            </p:graphicEl>
                                          </p:spTgt>
                                        </p:tgtEl>
                                        <p:attrNameLst>
                                          <p:attrName>style.visibility</p:attrName>
                                        </p:attrNameLst>
                                      </p:cBhvr>
                                      <p:to>
                                        <p:strVal val="visible"/>
                                      </p:to>
                                    </p:set>
                                    <p:animEffect transition="in" filter="fade">
                                      <p:cBhvr>
                                        <p:cTn id="15" dur="1250"/>
                                        <p:tgtEl>
                                          <p:spTgt spid="4">
                                            <p:graphicEl>
                                              <a:dgm id="{08957CC4-F010-441E-B05D-F0F27A1C1DF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500"/>
                                  </p:stCondLst>
                                  <p:childTnLst>
                                    <p:set>
                                      <p:cBhvr>
                                        <p:cTn id="19" dur="1" fill="hold">
                                          <p:stCondLst>
                                            <p:cond delay="0"/>
                                          </p:stCondLst>
                                        </p:cTn>
                                        <p:tgtEl>
                                          <p:spTgt spid="4">
                                            <p:graphicEl>
                                              <a:dgm id="{6EB67DAD-03CA-42A9-BB33-626EE77AF104}"/>
                                            </p:graphicEl>
                                          </p:spTgt>
                                        </p:tgtEl>
                                        <p:attrNameLst>
                                          <p:attrName>style.visibility</p:attrName>
                                        </p:attrNameLst>
                                      </p:cBhvr>
                                      <p:to>
                                        <p:strVal val="visible"/>
                                      </p:to>
                                    </p:set>
                                    <p:animEffect transition="in" filter="fade">
                                      <p:cBhvr>
                                        <p:cTn id="20" dur="1250"/>
                                        <p:tgtEl>
                                          <p:spTgt spid="4">
                                            <p:graphicEl>
                                              <a:dgm id="{6EB67DAD-03CA-42A9-BB33-626EE77AF104}"/>
                                            </p:graphicEl>
                                          </p:spTgt>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4">
                                            <p:graphicEl>
                                              <a:dgm id="{3896C5C3-AF51-451E-935B-96DD3BF02E7A}"/>
                                            </p:graphicEl>
                                          </p:spTgt>
                                        </p:tgtEl>
                                        <p:attrNameLst>
                                          <p:attrName>style.visibility</p:attrName>
                                        </p:attrNameLst>
                                      </p:cBhvr>
                                      <p:to>
                                        <p:strVal val="visible"/>
                                      </p:to>
                                    </p:set>
                                    <p:animEffect transition="in" filter="fade">
                                      <p:cBhvr>
                                        <p:cTn id="23" dur="1250"/>
                                        <p:tgtEl>
                                          <p:spTgt spid="4">
                                            <p:graphicEl>
                                              <a:dgm id="{3896C5C3-AF51-451E-935B-96DD3BF02E7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500"/>
                                  </p:stCondLst>
                                  <p:childTnLst>
                                    <p:set>
                                      <p:cBhvr>
                                        <p:cTn id="27" dur="1" fill="hold">
                                          <p:stCondLst>
                                            <p:cond delay="0"/>
                                          </p:stCondLst>
                                        </p:cTn>
                                        <p:tgtEl>
                                          <p:spTgt spid="4">
                                            <p:graphicEl>
                                              <a:dgm id="{A47C799E-43CE-40E7-8915-4257DA1A303D}"/>
                                            </p:graphicEl>
                                          </p:spTgt>
                                        </p:tgtEl>
                                        <p:attrNameLst>
                                          <p:attrName>style.visibility</p:attrName>
                                        </p:attrNameLst>
                                      </p:cBhvr>
                                      <p:to>
                                        <p:strVal val="visible"/>
                                      </p:to>
                                    </p:set>
                                    <p:animEffect transition="in" filter="fade">
                                      <p:cBhvr>
                                        <p:cTn id="28" dur="1250"/>
                                        <p:tgtEl>
                                          <p:spTgt spid="4">
                                            <p:graphicEl>
                                              <a:dgm id="{A47C799E-43CE-40E7-8915-4257DA1A303D}"/>
                                            </p:graphicEl>
                                          </p:spTgt>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4">
                                            <p:graphicEl>
                                              <a:dgm id="{087B46C2-D550-4058-BEB0-AC10FEFAFB58}"/>
                                            </p:graphicEl>
                                          </p:spTgt>
                                        </p:tgtEl>
                                        <p:attrNameLst>
                                          <p:attrName>style.visibility</p:attrName>
                                        </p:attrNameLst>
                                      </p:cBhvr>
                                      <p:to>
                                        <p:strVal val="visible"/>
                                      </p:to>
                                    </p:set>
                                    <p:animEffect transition="in" filter="fade">
                                      <p:cBhvr>
                                        <p:cTn id="31" dur="1250"/>
                                        <p:tgtEl>
                                          <p:spTgt spid="4">
                                            <p:graphicEl>
                                              <a:dgm id="{087B46C2-D550-4058-BEB0-AC10FEFAFB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6906411"/>
              </p:ext>
            </p:extLst>
          </p:nvPr>
        </p:nvGraphicFramePr>
        <p:xfrm>
          <a:off x="457200" y="19050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dirty="0"/>
          </a:p>
        </p:txBody>
      </p:sp>
      <p:grpSp>
        <p:nvGrpSpPr>
          <p:cNvPr id="10" name="Group 9"/>
          <p:cNvGrpSpPr/>
          <p:nvPr/>
        </p:nvGrpSpPr>
        <p:grpSpPr>
          <a:xfrm>
            <a:off x="228600" y="380999"/>
            <a:ext cx="7162800" cy="685801"/>
            <a:chOff x="3149500" y="1984"/>
            <a:chExt cx="2030015" cy="1218009"/>
          </a:xfrm>
        </p:grpSpPr>
        <p:sp>
          <p:nvSpPr>
            <p:cNvPr id="11" name="Rectangle 10"/>
            <p:cNvSpPr/>
            <p:nvPr/>
          </p:nvSpPr>
          <p:spPr>
            <a:xfrm>
              <a:off x="3149500" y="1984"/>
              <a:ext cx="2030015" cy="121800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r>
                <a:rPr lang="en-US" sz="2800" b="1" dirty="0">
                  <a:solidFill>
                    <a:schemeClr val="bg1"/>
                  </a:solidFill>
                </a:rPr>
                <a:t>Clause 7: Support </a:t>
              </a:r>
              <a:endParaRPr lang="en-US" sz="2800" dirty="0">
                <a:solidFill>
                  <a:schemeClr val="bg1"/>
                </a:solidFill>
              </a:endParaRPr>
            </a:p>
            <a:p>
              <a:pPr algn="ctr"/>
              <a:endParaRPr lang="en-US" sz="2800" dirty="0">
                <a:solidFill>
                  <a:schemeClr val="bg1"/>
                </a:solidFill>
              </a:endParaRPr>
            </a:p>
            <a:p>
              <a:pPr algn="ctr"/>
              <a:endParaRPr lang="en-US" sz="2800" dirty="0"/>
            </a:p>
            <a:p>
              <a:pPr lvl="0" algn="ctr"/>
              <a:endParaRPr lang="en-US" sz="2800" b="1" dirty="0">
                <a:solidFill>
                  <a:schemeClr val="bg1"/>
                </a:solidFill>
              </a:endParaRPr>
            </a:p>
          </p:txBody>
        </p:sp>
        <p:sp>
          <p:nvSpPr>
            <p:cNvPr id="12" name="Rectangle 11"/>
            <p:cNvSpPr/>
            <p:nvPr/>
          </p:nvSpPr>
          <p:spPr>
            <a:xfrm>
              <a:off x="3149500" y="1984"/>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sp>
        <p:nvSpPr>
          <p:cNvPr id="3" name="Footer Placeholder 2">
            <a:extLst>
              <a:ext uri="{FF2B5EF4-FFF2-40B4-BE49-F238E27FC236}">
                <a16:creationId xmlns:a16="http://schemas.microsoft.com/office/drawing/2014/main" id="{DF4407E0-1D4E-4498-AFA8-138D8F037A3B}"/>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402523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graphicEl>
                                              <a:dgm id="{A25C907C-1035-4571-AA03-72ABAB7B7054}"/>
                                            </p:graphicEl>
                                          </p:spTgt>
                                        </p:tgtEl>
                                        <p:attrNameLst>
                                          <p:attrName>style.visibility</p:attrName>
                                        </p:attrNameLst>
                                      </p:cBhvr>
                                      <p:to>
                                        <p:strVal val="visible"/>
                                      </p:to>
                                    </p:set>
                                    <p:animEffect transition="in" filter="fade">
                                      <p:cBhvr>
                                        <p:cTn id="7" dur="1000"/>
                                        <p:tgtEl>
                                          <p:spTgt spid="4">
                                            <p:graphicEl>
                                              <a:dgm id="{A25C907C-1035-4571-AA03-72ABAB7B705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50"/>
                                  </p:stCondLst>
                                  <p:childTnLst>
                                    <p:set>
                                      <p:cBhvr>
                                        <p:cTn id="11" dur="1" fill="hold">
                                          <p:stCondLst>
                                            <p:cond delay="0"/>
                                          </p:stCondLst>
                                        </p:cTn>
                                        <p:tgtEl>
                                          <p:spTgt spid="4">
                                            <p:graphicEl>
                                              <a:dgm id="{26CF17AA-D00B-415A-9E4C-7735ADFDA477}"/>
                                            </p:graphicEl>
                                          </p:spTgt>
                                        </p:tgtEl>
                                        <p:attrNameLst>
                                          <p:attrName>style.visibility</p:attrName>
                                        </p:attrNameLst>
                                      </p:cBhvr>
                                      <p:to>
                                        <p:strVal val="visible"/>
                                      </p:to>
                                    </p:set>
                                    <p:animEffect transition="in" filter="fade">
                                      <p:cBhvr>
                                        <p:cTn id="12" dur="1000"/>
                                        <p:tgtEl>
                                          <p:spTgt spid="4">
                                            <p:graphicEl>
                                              <a:dgm id="{26CF17AA-D00B-415A-9E4C-7735ADFDA477}"/>
                                            </p:graphicEl>
                                          </p:spTgt>
                                        </p:tgtEl>
                                      </p:cBhvr>
                                    </p:animEffect>
                                  </p:childTnLst>
                                </p:cTn>
                              </p:par>
                              <p:par>
                                <p:cTn id="13" presetID="10" presetClass="entr" presetSubtype="0" fill="hold" grpId="0" nodeType="withEffect">
                                  <p:stCondLst>
                                    <p:cond delay="250"/>
                                  </p:stCondLst>
                                  <p:childTnLst>
                                    <p:set>
                                      <p:cBhvr>
                                        <p:cTn id="14" dur="1" fill="hold">
                                          <p:stCondLst>
                                            <p:cond delay="0"/>
                                          </p:stCondLst>
                                        </p:cTn>
                                        <p:tgtEl>
                                          <p:spTgt spid="4">
                                            <p:graphicEl>
                                              <a:dgm id="{F2D737AD-A1F6-4B68-B107-F45743BF9F91}"/>
                                            </p:graphicEl>
                                          </p:spTgt>
                                        </p:tgtEl>
                                        <p:attrNameLst>
                                          <p:attrName>style.visibility</p:attrName>
                                        </p:attrNameLst>
                                      </p:cBhvr>
                                      <p:to>
                                        <p:strVal val="visible"/>
                                      </p:to>
                                    </p:set>
                                    <p:animEffect transition="in" filter="fade">
                                      <p:cBhvr>
                                        <p:cTn id="15" dur="1000"/>
                                        <p:tgtEl>
                                          <p:spTgt spid="4">
                                            <p:graphicEl>
                                              <a:dgm id="{F2D737AD-A1F6-4B68-B107-F45743BF9F9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50"/>
                                  </p:stCondLst>
                                  <p:childTnLst>
                                    <p:set>
                                      <p:cBhvr>
                                        <p:cTn id="19" dur="1" fill="hold">
                                          <p:stCondLst>
                                            <p:cond delay="0"/>
                                          </p:stCondLst>
                                        </p:cTn>
                                        <p:tgtEl>
                                          <p:spTgt spid="4">
                                            <p:graphicEl>
                                              <a:dgm id="{C436BF4C-2C9B-44E9-8661-82A352E6D007}"/>
                                            </p:graphicEl>
                                          </p:spTgt>
                                        </p:tgtEl>
                                        <p:attrNameLst>
                                          <p:attrName>style.visibility</p:attrName>
                                        </p:attrNameLst>
                                      </p:cBhvr>
                                      <p:to>
                                        <p:strVal val="visible"/>
                                      </p:to>
                                    </p:set>
                                    <p:animEffect transition="in" filter="fade">
                                      <p:cBhvr>
                                        <p:cTn id="20" dur="1000"/>
                                        <p:tgtEl>
                                          <p:spTgt spid="4">
                                            <p:graphicEl>
                                              <a:dgm id="{C436BF4C-2C9B-44E9-8661-82A352E6D007}"/>
                                            </p:graphicEl>
                                          </p:spTgt>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4">
                                            <p:graphicEl>
                                              <a:dgm id="{F1926FBA-492D-4B19-B391-546D3B3608E3}"/>
                                            </p:graphicEl>
                                          </p:spTgt>
                                        </p:tgtEl>
                                        <p:attrNameLst>
                                          <p:attrName>style.visibility</p:attrName>
                                        </p:attrNameLst>
                                      </p:cBhvr>
                                      <p:to>
                                        <p:strVal val="visible"/>
                                      </p:to>
                                    </p:set>
                                    <p:animEffect transition="in" filter="fade">
                                      <p:cBhvr>
                                        <p:cTn id="23" dur="1000"/>
                                        <p:tgtEl>
                                          <p:spTgt spid="4">
                                            <p:graphicEl>
                                              <a:dgm id="{F1926FBA-492D-4B19-B391-546D3B3608E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250"/>
                                  </p:stCondLst>
                                  <p:childTnLst>
                                    <p:set>
                                      <p:cBhvr>
                                        <p:cTn id="27" dur="1" fill="hold">
                                          <p:stCondLst>
                                            <p:cond delay="0"/>
                                          </p:stCondLst>
                                        </p:cTn>
                                        <p:tgtEl>
                                          <p:spTgt spid="4">
                                            <p:graphicEl>
                                              <a:dgm id="{FE8B66B7-13A5-4469-A71C-0E07124F7390}"/>
                                            </p:graphicEl>
                                          </p:spTgt>
                                        </p:tgtEl>
                                        <p:attrNameLst>
                                          <p:attrName>style.visibility</p:attrName>
                                        </p:attrNameLst>
                                      </p:cBhvr>
                                      <p:to>
                                        <p:strVal val="visible"/>
                                      </p:to>
                                    </p:set>
                                    <p:animEffect transition="in" filter="fade">
                                      <p:cBhvr>
                                        <p:cTn id="28" dur="1000"/>
                                        <p:tgtEl>
                                          <p:spTgt spid="4">
                                            <p:graphicEl>
                                              <a:dgm id="{FE8B66B7-13A5-4469-A71C-0E07124F7390}"/>
                                            </p:graphicEl>
                                          </p:spTgt>
                                        </p:tgtEl>
                                      </p:cBhvr>
                                    </p:animEffect>
                                  </p:childTnLst>
                                </p:cTn>
                              </p:par>
                              <p:par>
                                <p:cTn id="29" presetID="10" presetClass="entr" presetSubtype="0" fill="hold" grpId="0" nodeType="withEffect">
                                  <p:stCondLst>
                                    <p:cond delay="250"/>
                                  </p:stCondLst>
                                  <p:childTnLst>
                                    <p:set>
                                      <p:cBhvr>
                                        <p:cTn id="30" dur="1" fill="hold">
                                          <p:stCondLst>
                                            <p:cond delay="0"/>
                                          </p:stCondLst>
                                        </p:cTn>
                                        <p:tgtEl>
                                          <p:spTgt spid="4">
                                            <p:graphicEl>
                                              <a:dgm id="{A91D7ABA-A21A-4F0F-9B2D-7E832B427D40}"/>
                                            </p:graphicEl>
                                          </p:spTgt>
                                        </p:tgtEl>
                                        <p:attrNameLst>
                                          <p:attrName>style.visibility</p:attrName>
                                        </p:attrNameLst>
                                      </p:cBhvr>
                                      <p:to>
                                        <p:strVal val="visible"/>
                                      </p:to>
                                    </p:set>
                                    <p:animEffect transition="in" filter="fade">
                                      <p:cBhvr>
                                        <p:cTn id="31" dur="1000"/>
                                        <p:tgtEl>
                                          <p:spTgt spid="4">
                                            <p:graphicEl>
                                              <a:dgm id="{A91D7ABA-A21A-4F0F-9B2D-7E832B427D40}"/>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250"/>
                                  </p:stCondLst>
                                  <p:childTnLst>
                                    <p:set>
                                      <p:cBhvr>
                                        <p:cTn id="35" dur="1" fill="hold">
                                          <p:stCondLst>
                                            <p:cond delay="0"/>
                                          </p:stCondLst>
                                        </p:cTn>
                                        <p:tgtEl>
                                          <p:spTgt spid="4">
                                            <p:graphicEl>
                                              <a:dgm id="{A9F7358A-5262-438E-B278-343352D89781}"/>
                                            </p:graphicEl>
                                          </p:spTgt>
                                        </p:tgtEl>
                                        <p:attrNameLst>
                                          <p:attrName>style.visibility</p:attrName>
                                        </p:attrNameLst>
                                      </p:cBhvr>
                                      <p:to>
                                        <p:strVal val="visible"/>
                                      </p:to>
                                    </p:set>
                                    <p:animEffect transition="in" filter="fade">
                                      <p:cBhvr>
                                        <p:cTn id="36" dur="1000"/>
                                        <p:tgtEl>
                                          <p:spTgt spid="4">
                                            <p:graphicEl>
                                              <a:dgm id="{A9F7358A-5262-438E-B278-343352D89781}"/>
                                            </p:graphicEl>
                                          </p:spTgt>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4">
                                            <p:graphicEl>
                                              <a:dgm id="{6913DD1F-457F-47AE-A36E-7F42F82B1B23}"/>
                                            </p:graphicEl>
                                          </p:spTgt>
                                        </p:tgtEl>
                                        <p:attrNameLst>
                                          <p:attrName>style.visibility</p:attrName>
                                        </p:attrNameLst>
                                      </p:cBhvr>
                                      <p:to>
                                        <p:strVal val="visible"/>
                                      </p:to>
                                    </p:set>
                                    <p:animEffect transition="in" filter="fade">
                                      <p:cBhvr>
                                        <p:cTn id="39" dur="1000"/>
                                        <p:tgtEl>
                                          <p:spTgt spid="4">
                                            <p:graphicEl>
                                              <a:dgm id="{6913DD1F-457F-47AE-A36E-7F42F82B1B2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250"/>
                                  </p:stCondLst>
                                  <p:childTnLst>
                                    <p:set>
                                      <p:cBhvr>
                                        <p:cTn id="43" dur="1" fill="hold">
                                          <p:stCondLst>
                                            <p:cond delay="0"/>
                                          </p:stCondLst>
                                        </p:cTn>
                                        <p:tgtEl>
                                          <p:spTgt spid="4">
                                            <p:graphicEl>
                                              <a:dgm id="{71ED2FB9-4E6F-4E31-AF66-9481DC19F099}"/>
                                            </p:graphicEl>
                                          </p:spTgt>
                                        </p:tgtEl>
                                        <p:attrNameLst>
                                          <p:attrName>style.visibility</p:attrName>
                                        </p:attrNameLst>
                                      </p:cBhvr>
                                      <p:to>
                                        <p:strVal val="visible"/>
                                      </p:to>
                                    </p:set>
                                    <p:animEffect transition="in" filter="fade">
                                      <p:cBhvr>
                                        <p:cTn id="44" dur="1000"/>
                                        <p:tgtEl>
                                          <p:spTgt spid="4">
                                            <p:graphicEl>
                                              <a:dgm id="{71ED2FB9-4E6F-4E31-AF66-9481DC19F099}"/>
                                            </p:graphicEl>
                                          </p:spTgt>
                                        </p:tgtEl>
                                      </p:cBhvr>
                                    </p:animEffect>
                                  </p:childTnLst>
                                </p:cTn>
                              </p:par>
                              <p:par>
                                <p:cTn id="45" presetID="10" presetClass="entr" presetSubtype="0" fill="hold" grpId="0" nodeType="withEffect">
                                  <p:stCondLst>
                                    <p:cond delay="250"/>
                                  </p:stCondLst>
                                  <p:childTnLst>
                                    <p:set>
                                      <p:cBhvr>
                                        <p:cTn id="46" dur="1" fill="hold">
                                          <p:stCondLst>
                                            <p:cond delay="0"/>
                                          </p:stCondLst>
                                        </p:cTn>
                                        <p:tgtEl>
                                          <p:spTgt spid="4">
                                            <p:graphicEl>
                                              <a:dgm id="{C0D9C0E6-5DED-45DD-B2BC-4C26ADC56A70}"/>
                                            </p:graphicEl>
                                          </p:spTgt>
                                        </p:tgtEl>
                                        <p:attrNameLst>
                                          <p:attrName>style.visibility</p:attrName>
                                        </p:attrNameLst>
                                      </p:cBhvr>
                                      <p:to>
                                        <p:strVal val="visible"/>
                                      </p:to>
                                    </p:set>
                                    <p:animEffect transition="in" filter="fade">
                                      <p:cBhvr>
                                        <p:cTn id="47" dur="1000"/>
                                        <p:tgtEl>
                                          <p:spTgt spid="4">
                                            <p:graphicEl>
                                              <a:dgm id="{C0D9C0E6-5DED-45DD-B2BC-4C26ADC56A7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511638384"/>
              </p:ext>
            </p:extLst>
          </p:nvPr>
        </p:nvGraphicFramePr>
        <p:xfrm>
          <a:off x="0" y="1600200"/>
          <a:ext cx="8839200" cy="50291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dirty="0"/>
          </a:p>
        </p:txBody>
      </p:sp>
      <p:grpSp>
        <p:nvGrpSpPr>
          <p:cNvPr id="7" name="Group 6"/>
          <p:cNvGrpSpPr/>
          <p:nvPr/>
        </p:nvGrpSpPr>
        <p:grpSpPr>
          <a:xfrm>
            <a:off x="228600" y="380999"/>
            <a:ext cx="7162800" cy="685801"/>
            <a:chOff x="3149500" y="1984"/>
            <a:chExt cx="2030015" cy="1218009"/>
          </a:xfrm>
        </p:grpSpPr>
        <p:sp>
          <p:nvSpPr>
            <p:cNvPr id="8" name="Rectangle 7"/>
            <p:cNvSpPr/>
            <p:nvPr/>
          </p:nvSpPr>
          <p:spPr>
            <a:xfrm>
              <a:off x="3149500" y="1984"/>
              <a:ext cx="2030015" cy="121800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r>
                <a:rPr lang="en-US" sz="2800" b="1" dirty="0">
                  <a:solidFill>
                    <a:schemeClr val="bg1"/>
                  </a:solidFill>
                </a:rPr>
                <a:t>Clause 8 : Operation</a:t>
              </a: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p>
            <a:p>
              <a:pPr lvl="0" algn="ctr"/>
              <a:endParaRPr lang="en-US" sz="2800" b="1" dirty="0">
                <a:solidFill>
                  <a:schemeClr val="bg1"/>
                </a:solidFill>
              </a:endParaRPr>
            </a:p>
          </p:txBody>
        </p:sp>
        <p:sp>
          <p:nvSpPr>
            <p:cNvPr id="9" name="Rectangle 8"/>
            <p:cNvSpPr/>
            <p:nvPr/>
          </p:nvSpPr>
          <p:spPr>
            <a:xfrm>
              <a:off x="3149500" y="1984"/>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sp>
        <p:nvSpPr>
          <p:cNvPr id="4" name="Footer Placeholder 3">
            <a:extLst>
              <a:ext uri="{FF2B5EF4-FFF2-40B4-BE49-F238E27FC236}">
                <a16:creationId xmlns:a16="http://schemas.microsoft.com/office/drawing/2014/main" id="{5F0B69D6-2EDC-4705-8EB1-7188D17825AB}"/>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54128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graphicEl>
                                              <a:dgm id="{2E004CD1-20BA-49A0-A209-B60293E265A4}"/>
                                            </p:graphicEl>
                                          </p:spTgt>
                                        </p:tgtEl>
                                        <p:attrNameLst>
                                          <p:attrName>style.visibility</p:attrName>
                                        </p:attrNameLst>
                                      </p:cBhvr>
                                      <p:to>
                                        <p:strVal val="visible"/>
                                      </p:to>
                                    </p:set>
                                    <p:animEffect transition="in" filter="fade">
                                      <p:cBhvr>
                                        <p:cTn id="7" dur="1000"/>
                                        <p:tgtEl>
                                          <p:spTgt spid="10">
                                            <p:graphicEl>
                                              <a:dgm id="{2E004CD1-20BA-49A0-A209-B60293E265A4}"/>
                                            </p:graphic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0">
                                            <p:graphicEl>
                                              <a:dgm id="{2C925DA8-0CB1-4A5F-A472-9435CB97C346}"/>
                                            </p:graphicEl>
                                          </p:spTgt>
                                        </p:tgtEl>
                                        <p:attrNameLst>
                                          <p:attrName>style.visibility</p:attrName>
                                        </p:attrNameLst>
                                      </p:cBhvr>
                                      <p:to>
                                        <p:strVal val="visible"/>
                                      </p:to>
                                    </p:set>
                                    <p:animEffect transition="in" filter="fade">
                                      <p:cBhvr>
                                        <p:cTn id="11" dur="1000"/>
                                        <p:tgtEl>
                                          <p:spTgt spid="10">
                                            <p:graphicEl>
                                              <a:dgm id="{2C925DA8-0CB1-4A5F-A472-9435CB97C346}"/>
                                            </p:graphicEl>
                                          </p:spTgt>
                                        </p:tgtEl>
                                      </p:cBhvr>
                                    </p:animEffect>
                                  </p:childTnLst>
                                </p:cTn>
                              </p:par>
                            </p:childTnLst>
                          </p:cTn>
                        </p:par>
                        <p:par>
                          <p:cTn id="12" fill="hold">
                            <p:stCondLst>
                              <p:cond delay="2250"/>
                            </p:stCondLst>
                            <p:childTnLst>
                              <p:par>
                                <p:cTn id="13" presetID="10" presetClass="entr" presetSubtype="0" fill="hold" grpId="0" nodeType="afterEffect">
                                  <p:stCondLst>
                                    <p:cond delay="250"/>
                                  </p:stCondLst>
                                  <p:childTnLst>
                                    <p:set>
                                      <p:cBhvr>
                                        <p:cTn id="14" dur="1" fill="hold">
                                          <p:stCondLst>
                                            <p:cond delay="0"/>
                                          </p:stCondLst>
                                        </p:cTn>
                                        <p:tgtEl>
                                          <p:spTgt spid="10">
                                            <p:graphicEl>
                                              <a:dgm id="{497B8648-BC72-4798-8EA6-A9E3643FB6F5}"/>
                                            </p:graphicEl>
                                          </p:spTgt>
                                        </p:tgtEl>
                                        <p:attrNameLst>
                                          <p:attrName>style.visibility</p:attrName>
                                        </p:attrNameLst>
                                      </p:cBhvr>
                                      <p:to>
                                        <p:strVal val="visible"/>
                                      </p:to>
                                    </p:set>
                                    <p:animEffect transition="in" filter="fade">
                                      <p:cBhvr>
                                        <p:cTn id="15" dur="1000"/>
                                        <p:tgtEl>
                                          <p:spTgt spid="10">
                                            <p:graphicEl>
                                              <a:dgm id="{497B8648-BC72-4798-8EA6-A9E3643FB6F5}"/>
                                            </p:graphicEl>
                                          </p:spTgt>
                                        </p:tgtEl>
                                      </p:cBhvr>
                                    </p:animEffect>
                                  </p:childTnLst>
                                </p:cTn>
                              </p:par>
                            </p:childTnLst>
                          </p:cTn>
                        </p:par>
                        <p:par>
                          <p:cTn id="16" fill="hold">
                            <p:stCondLst>
                              <p:cond delay="3500"/>
                            </p:stCondLst>
                            <p:childTnLst>
                              <p:par>
                                <p:cTn id="17" presetID="10" presetClass="entr" presetSubtype="0" fill="hold" grpId="0" nodeType="afterEffect">
                                  <p:stCondLst>
                                    <p:cond delay="250"/>
                                  </p:stCondLst>
                                  <p:childTnLst>
                                    <p:set>
                                      <p:cBhvr>
                                        <p:cTn id="18" dur="1" fill="hold">
                                          <p:stCondLst>
                                            <p:cond delay="0"/>
                                          </p:stCondLst>
                                        </p:cTn>
                                        <p:tgtEl>
                                          <p:spTgt spid="10">
                                            <p:graphicEl>
                                              <a:dgm id="{AB1D36F2-1831-412F-8136-2F52199C4D45}"/>
                                            </p:graphicEl>
                                          </p:spTgt>
                                        </p:tgtEl>
                                        <p:attrNameLst>
                                          <p:attrName>style.visibility</p:attrName>
                                        </p:attrNameLst>
                                      </p:cBhvr>
                                      <p:to>
                                        <p:strVal val="visible"/>
                                      </p:to>
                                    </p:set>
                                    <p:animEffect transition="in" filter="fade">
                                      <p:cBhvr>
                                        <p:cTn id="19" dur="1000"/>
                                        <p:tgtEl>
                                          <p:spTgt spid="10">
                                            <p:graphicEl>
                                              <a:dgm id="{AB1D36F2-1831-412F-8136-2F52199C4D45}"/>
                                            </p:graphicEl>
                                          </p:spTgt>
                                        </p:tgtEl>
                                      </p:cBhvr>
                                    </p:animEffect>
                                  </p:childTnLst>
                                </p:cTn>
                              </p:par>
                            </p:childTnLst>
                          </p:cTn>
                        </p:par>
                        <p:par>
                          <p:cTn id="20" fill="hold">
                            <p:stCondLst>
                              <p:cond delay="4750"/>
                            </p:stCondLst>
                            <p:childTnLst>
                              <p:par>
                                <p:cTn id="21" presetID="10" presetClass="entr" presetSubtype="0" fill="hold" grpId="0" nodeType="afterEffect">
                                  <p:stCondLst>
                                    <p:cond delay="250"/>
                                  </p:stCondLst>
                                  <p:childTnLst>
                                    <p:set>
                                      <p:cBhvr>
                                        <p:cTn id="22" dur="1" fill="hold">
                                          <p:stCondLst>
                                            <p:cond delay="0"/>
                                          </p:stCondLst>
                                        </p:cTn>
                                        <p:tgtEl>
                                          <p:spTgt spid="10">
                                            <p:graphicEl>
                                              <a:dgm id="{4C3E439D-899C-40C1-B4E4-E6FB79660B5B}"/>
                                            </p:graphicEl>
                                          </p:spTgt>
                                        </p:tgtEl>
                                        <p:attrNameLst>
                                          <p:attrName>style.visibility</p:attrName>
                                        </p:attrNameLst>
                                      </p:cBhvr>
                                      <p:to>
                                        <p:strVal val="visible"/>
                                      </p:to>
                                    </p:set>
                                    <p:animEffect transition="in" filter="fade">
                                      <p:cBhvr>
                                        <p:cTn id="23" dur="1000"/>
                                        <p:tgtEl>
                                          <p:spTgt spid="10">
                                            <p:graphicEl>
                                              <a:dgm id="{4C3E439D-899C-40C1-B4E4-E6FB79660B5B}"/>
                                            </p:graphicEl>
                                          </p:spTgt>
                                        </p:tgtEl>
                                      </p:cBhvr>
                                    </p:animEffect>
                                  </p:childTnLst>
                                </p:cTn>
                              </p:par>
                            </p:childTnLst>
                          </p:cTn>
                        </p:par>
                        <p:par>
                          <p:cTn id="24" fill="hold">
                            <p:stCondLst>
                              <p:cond delay="6000"/>
                            </p:stCondLst>
                            <p:childTnLst>
                              <p:par>
                                <p:cTn id="25" presetID="10" presetClass="entr" presetSubtype="0" fill="hold" grpId="0" nodeType="afterEffect">
                                  <p:stCondLst>
                                    <p:cond delay="250"/>
                                  </p:stCondLst>
                                  <p:childTnLst>
                                    <p:set>
                                      <p:cBhvr>
                                        <p:cTn id="26" dur="1" fill="hold">
                                          <p:stCondLst>
                                            <p:cond delay="0"/>
                                          </p:stCondLst>
                                        </p:cTn>
                                        <p:tgtEl>
                                          <p:spTgt spid="10">
                                            <p:graphicEl>
                                              <a:dgm id="{395C75A2-4220-4BB6-A014-214C2EE4BF76}"/>
                                            </p:graphicEl>
                                          </p:spTgt>
                                        </p:tgtEl>
                                        <p:attrNameLst>
                                          <p:attrName>style.visibility</p:attrName>
                                        </p:attrNameLst>
                                      </p:cBhvr>
                                      <p:to>
                                        <p:strVal val="visible"/>
                                      </p:to>
                                    </p:set>
                                    <p:animEffect transition="in" filter="fade">
                                      <p:cBhvr>
                                        <p:cTn id="27" dur="1000"/>
                                        <p:tgtEl>
                                          <p:spTgt spid="10">
                                            <p:graphicEl>
                                              <a:dgm id="{395C75A2-4220-4BB6-A014-214C2EE4BF76}"/>
                                            </p:graphicEl>
                                          </p:spTgt>
                                        </p:tgtEl>
                                      </p:cBhvr>
                                    </p:animEffect>
                                  </p:childTnLst>
                                </p:cTn>
                              </p:par>
                            </p:childTnLst>
                          </p:cTn>
                        </p:par>
                        <p:par>
                          <p:cTn id="28" fill="hold">
                            <p:stCondLst>
                              <p:cond delay="7250"/>
                            </p:stCondLst>
                            <p:childTnLst>
                              <p:par>
                                <p:cTn id="29" presetID="10" presetClass="entr" presetSubtype="0" fill="hold" grpId="0" nodeType="afterEffect">
                                  <p:stCondLst>
                                    <p:cond delay="250"/>
                                  </p:stCondLst>
                                  <p:childTnLst>
                                    <p:set>
                                      <p:cBhvr>
                                        <p:cTn id="30" dur="1" fill="hold">
                                          <p:stCondLst>
                                            <p:cond delay="0"/>
                                          </p:stCondLst>
                                        </p:cTn>
                                        <p:tgtEl>
                                          <p:spTgt spid="10">
                                            <p:graphicEl>
                                              <a:dgm id="{801BE98A-3C2B-48E6-8603-426806C4B036}"/>
                                            </p:graphicEl>
                                          </p:spTgt>
                                        </p:tgtEl>
                                        <p:attrNameLst>
                                          <p:attrName>style.visibility</p:attrName>
                                        </p:attrNameLst>
                                      </p:cBhvr>
                                      <p:to>
                                        <p:strVal val="visible"/>
                                      </p:to>
                                    </p:set>
                                    <p:animEffect transition="in" filter="fade">
                                      <p:cBhvr>
                                        <p:cTn id="31" dur="1000"/>
                                        <p:tgtEl>
                                          <p:spTgt spid="10">
                                            <p:graphicEl>
                                              <a:dgm id="{801BE98A-3C2B-48E6-8603-426806C4B036}"/>
                                            </p:graphicEl>
                                          </p:spTgt>
                                        </p:tgtEl>
                                      </p:cBhvr>
                                    </p:animEffect>
                                  </p:childTnLst>
                                </p:cTn>
                              </p:par>
                            </p:childTnLst>
                          </p:cTn>
                        </p:par>
                        <p:par>
                          <p:cTn id="32" fill="hold">
                            <p:stCondLst>
                              <p:cond delay="8500"/>
                            </p:stCondLst>
                            <p:childTnLst>
                              <p:par>
                                <p:cTn id="33" presetID="10" presetClass="entr" presetSubtype="0" fill="hold" grpId="0" nodeType="afterEffect">
                                  <p:stCondLst>
                                    <p:cond delay="250"/>
                                  </p:stCondLst>
                                  <p:childTnLst>
                                    <p:set>
                                      <p:cBhvr>
                                        <p:cTn id="34" dur="1" fill="hold">
                                          <p:stCondLst>
                                            <p:cond delay="0"/>
                                          </p:stCondLst>
                                        </p:cTn>
                                        <p:tgtEl>
                                          <p:spTgt spid="10">
                                            <p:graphicEl>
                                              <a:dgm id="{CBF7B668-E800-4106-9B88-285488096D0F}"/>
                                            </p:graphicEl>
                                          </p:spTgt>
                                        </p:tgtEl>
                                        <p:attrNameLst>
                                          <p:attrName>style.visibility</p:attrName>
                                        </p:attrNameLst>
                                      </p:cBhvr>
                                      <p:to>
                                        <p:strVal val="visible"/>
                                      </p:to>
                                    </p:set>
                                    <p:animEffect transition="in" filter="fade">
                                      <p:cBhvr>
                                        <p:cTn id="35" dur="1000"/>
                                        <p:tgtEl>
                                          <p:spTgt spid="10">
                                            <p:graphicEl>
                                              <a:dgm id="{CBF7B668-E800-4106-9B88-285488096D0F}"/>
                                            </p:graphicEl>
                                          </p:spTgt>
                                        </p:tgtEl>
                                      </p:cBhvr>
                                    </p:animEffect>
                                  </p:childTnLst>
                                </p:cTn>
                              </p:par>
                            </p:childTnLst>
                          </p:cTn>
                        </p:par>
                        <p:par>
                          <p:cTn id="36" fill="hold">
                            <p:stCondLst>
                              <p:cond delay="9750"/>
                            </p:stCondLst>
                            <p:childTnLst>
                              <p:par>
                                <p:cTn id="37" presetID="10" presetClass="entr" presetSubtype="0" fill="hold" grpId="0" nodeType="afterEffect">
                                  <p:stCondLst>
                                    <p:cond delay="250"/>
                                  </p:stCondLst>
                                  <p:childTnLst>
                                    <p:set>
                                      <p:cBhvr>
                                        <p:cTn id="38" dur="1" fill="hold">
                                          <p:stCondLst>
                                            <p:cond delay="0"/>
                                          </p:stCondLst>
                                        </p:cTn>
                                        <p:tgtEl>
                                          <p:spTgt spid="10">
                                            <p:graphicEl>
                                              <a:dgm id="{B8C10E19-CDA0-40C1-8FCA-F4EA67D3757D}"/>
                                            </p:graphicEl>
                                          </p:spTgt>
                                        </p:tgtEl>
                                        <p:attrNameLst>
                                          <p:attrName>style.visibility</p:attrName>
                                        </p:attrNameLst>
                                      </p:cBhvr>
                                      <p:to>
                                        <p:strVal val="visible"/>
                                      </p:to>
                                    </p:set>
                                    <p:animEffect transition="in" filter="fade">
                                      <p:cBhvr>
                                        <p:cTn id="39" dur="1000"/>
                                        <p:tgtEl>
                                          <p:spTgt spid="10">
                                            <p:graphicEl>
                                              <a:dgm id="{B8C10E19-CDA0-40C1-8FCA-F4EA67D3757D}"/>
                                            </p:graphicEl>
                                          </p:spTgt>
                                        </p:tgtEl>
                                      </p:cBhvr>
                                    </p:animEffect>
                                  </p:childTnLst>
                                </p:cTn>
                              </p:par>
                            </p:childTnLst>
                          </p:cTn>
                        </p:par>
                        <p:par>
                          <p:cTn id="40" fill="hold">
                            <p:stCondLst>
                              <p:cond delay="11000"/>
                            </p:stCondLst>
                            <p:childTnLst>
                              <p:par>
                                <p:cTn id="41" presetID="10" presetClass="entr" presetSubtype="0" fill="hold" grpId="0" nodeType="afterEffect">
                                  <p:stCondLst>
                                    <p:cond delay="250"/>
                                  </p:stCondLst>
                                  <p:childTnLst>
                                    <p:set>
                                      <p:cBhvr>
                                        <p:cTn id="42" dur="1" fill="hold">
                                          <p:stCondLst>
                                            <p:cond delay="0"/>
                                          </p:stCondLst>
                                        </p:cTn>
                                        <p:tgtEl>
                                          <p:spTgt spid="10">
                                            <p:graphicEl>
                                              <a:dgm id="{EB861FC1-97F1-4918-B84D-6724C5C864E3}"/>
                                            </p:graphicEl>
                                          </p:spTgt>
                                        </p:tgtEl>
                                        <p:attrNameLst>
                                          <p:attrName>style.visibility</p:attrName>
                                        </p:attrNameLst>
                                      </p:cBhvr>
                                      <p:to>
                                        <p:strVal val="visible"/>
                                      </p:to>
                                    </p:set>
                                    <p:animEffect transition="in" filter="fade">
                                      <p:cBhvr>
                                        <p:cTn id="43" dur="1000"/>
                                        <p:tgtEl>
                                          <p:spTgt spid="10">
                                            <p:graphicEl>
                                              <a:dgm id="{EB861FC1-97F1-4918-B84D-6724C5C864E3}"/>
                                            </p:graphicEl>
                                          </p:spTgt>
                                        </p:tgtEl>
                                      </p:cBhvr>
                                    </p:animEffect>
                                  </p:childTnLst>
                                </p:cTn>
                              </p:par>
                            </p:childTnLst>
                          </p:cTn>
                        </p:par>
                        <p:par>
                          <p:cTn id="44" fill="hold">
                            <p:stCondLst>
                              <p:cond delay="12250"/>
                            </p:stCondLst>
                            <p:childTnLst>
                              <p:par>
                                <p:cTn id="45" presetID="10" presetClass="entr" presetSubtype="0" fill="hold" grpId="0" nodeType="afterEffect">
                                  <p:stCondLst>
                                    <p:cond delay="250"/>
                                  </p:stCondLst>
                                  <p:childTnLst>
                                    <p:set>
                                      <p:cBhvr>
                                        <p:cTn id="46" dur="1" fill="hold">
                                          <p:stCondLst>
                                            <p:cond delay="0"/>
                                          </p:stCondLst>
                                        </p:cTn>
                                        <p:tgtEl>
                                          <p:spTgt spid="10">
                                            <p:graphicEl>
                                              <a:dgm id="{7017966E-7ACF-43D9-B2DD-52FD4673C55F}"/>
                                            </p:graphicEl>
                                          </p:spTgt>
                                        </p:tgtEl>
                                        <p:attrNameLst>
                                          <p:attrName>style.visibility</p:attrName>
                                        </p:attrNameLst>
                                      </p:cBhvr>
                                      <p:to>
                                        <p:strVal val="visible"/>
                                      </p:to>
                                    </p:set>
                                    <p:animEffect transition="in" filter="fade">
                                      <p:cBhvr>
                                        <p:cTn id="47" dur="1000"/>
                                        <p:tgtEl>
                                          <p:spTgt spid="10">
                                            <p:graphicEl>
                                              <a:dgm id="{7017966E-7ACF-43D9-B2DD-52FD4673C55F}"/>
                                            </p:graphicEl>
                                          </p:spTgt>
                                        </p:tgtEl>
                                      </p:cBhvr>
                                    </p:animEffect>
                                  </p:childTnLst>
                                </p:cTn>
                              </p:par>
                            </p:childTnLst>
                          </p:cTn>
                        </p:par>
                        <p:par>
                          <p:cTn id="48" fill="hold">
                            <p:stCondLst>
                              <p:cond delay="13500"/>
                            </p:stCondLst>
                            <p:childTnLst>
                              <p:par>
                                <p:cTn id="49" presetID="10" presetClass="entr" presetSubtype="0" fill="hold" grpId="0" nodeType="afterEffect">
                                  <p:stCondLst>
                                    <p:cond delay="250"/>
                                  </p:stCondLst>
                                  <p:childTnLst>
                                    <p:set>
                                      <p:cBhvr>
                                        <p:cTn id="50" dur="1" fill="hold">
                                          <p:stCondLst>
                                            <p:cond delay="0"/>
                                          </p:stCondLst>
                                        </p:cTn>
                                        <p:tgtEl>
                                          <p:spTgt spid="10">
                                            <p:graphicEl>
                                              <a:dgm id="{95078B48-20EB-4830-95AA-E83A81957B8B}"/>
                                            </p:graphicEl>
                                          </p:spTgt>
                                        </p:tgtEl>
                                        <p:attrNameLst>
                                          <p:attrName>style.visibility</p:attrName>
                                        </p:attrNameLst>
                                      </p:cBhvr>
                                      <p:to>
                                        <p:strVal val="visible"/>
                                      </p:to>
                                    </p:set>
                                    <p:animEffect transition="in" filter="fade">
                                      <p:cBhvr>
                                        <p:cTn id="51" dur="1000"/>
                                        <p:tgtEl>
                                          <p:spTgt spid="10">
                                            <p:graphicEl>
                                              <a:dgm id="{95078B48-20EB-4830-95AA-E83A81957B8B}"/>
                                            </p:graphicEl>
                                          </p:spTgt>
                                        </p:tgtEl>
                                      </p:cBhvr>
                                    </p:animEffect>
                                  </p:childTnLst>
                                </p:cTn>
                              </p:par>
                            </p:childTnLst>
                          </p:cTn>
                        </p:par>
                        <p:par>
                          <p:cTn id="52" fill="hold">
                            <p:stCondLst>
                              <p:cond delay="14750"/>
                            </p:stCondLst>
                            <p:childTnLst>
                              <p:par>
                                <p:cTn id="53" presetID="10" presetClass="entr" presetSubtype="0" fill="hold" grpId="0" nodeType="afterEffect">
                                  <p:stCondLst>
                                    <p:cond delay="250"/>
                                  </p:stCondLst>
                                  <p:childTnLst>
                                    <p:set>
                                      <p:cBhvr>
                                        <p:cTn id="54" dur="1" fill="hold">
                                          <p:stCondLst>
                                            <p:cond delay="0"/>
                                          </p:stCondLst>
                                        </p:cTn>
                                        <p:tgtEl>
                                          <p:spTgt spid="10">
                                            <p:graphicEl>
                                              <a:dgm id="{28665824-4BEF-4E92-A3D3-EEA11884C22F}"/>
                                            </p:graphicEl>
                                          </p:spTgt>
                                        </p:tgtEl>
                                        <p:attrNameLst>
                                          <p:attrName>style.visibility</p:attrName>
                                        </p:attrNameLst>
                                      </p:cBhvr>
                                      <p:to>
                                        <p:strVal val="visible"/>
                                      </p:to>
                                    </p:set>
                                    <p:animEffect transition="in" filter="fade">
                                      <p:cBhvr>
                                        <p:cTn id="55" dur="1000"/>
                                        <p:tgtEl>
                                          <p:spTgt spid="10">
                                            <p:graphicEl>
                                              <a:dgm id="{28665824-4BEF-4E92-A3D3-EEA11884C22F}"/>
                                            </p:graphicEl>
                                          </p:spTgt>
                                        </p:tgtEl>
                                      </p:cBhvr>
                                    </p:animEffect>
                                  </p:childTnLst>
                                </p:cTn>
                              </p:par>
                            </p:childTnLst>
                          </p:cTn>
                        </p:par>
                        <p:par>
                          <p:cTn id="56" fill="hold">
                            <p:stCondLst>
                              <p:cond delay="16000"/>
                            </p:stCondLst>
                            <p:childTnLst>
                              <p:par>
                                <p:cTn id="57" presetID="10" presetClass="entr" presetSubtype="0" fill="hold" grpId="0" nodeType="afterEffect">
                                  <p:stCondLst>
                                    <p:cond delay="250"/>
                                  </p:stCondLst>
                                  <p:childTnLst>
                                    <p:set>
                                      <p:cBhvr>
                                        <p:cTn id="58" dur="1" fill="hold">
                                          <p:stCondLst>
                                            <p:cond delay="0"/>
                                          </p:stCondLst>
                                        </p:cTn>
                                        <p:tgtEl>
                                          <p:spTgt spid="10">
                                            <p:graphicEl>
                                              <a:dgm id="{8E420A2A-A1DA-4C0D-A044-9B99DFA4188A}"/>
                                            </p:graphicEl>
                                          </p:spTgt>
                                        </p:tgtEl>
                                        <p:attrNameLst>
                                          <p:attrName>style.visibility</p:attrName>
                                        </p:attrNameLst>
                                      </p:cBhvr>
                                      <p:to>
                                        <p:strVal val="visible"/>
                                      </p:to>
                                    </p:set>
                                    <p:animEffect transition="in" filter="fade">
                                      <p:cBhvr>
                                        <p:cTn id="59" dur="1000"/>
                                        <p:tgtEl>
                                          <p:spTgt spid="10">
                                            <p:graphicEl>
                                              <a:dgm id="{8E420A2A-A1DA-4C0D-A044-9B99DFA4188A}"/>
                                            </p:graphicEl>
                                          </p:spTgt>
                                        </p:tgtEl>
                                      </p:cBhvr>
                                    </p:animEffect>
                                  </p:childTnLst>
                                </p:cTn>
                              </p:par>
                            </p:childTnLst>
                          </p:cTn>
                        </p:par>
                        <p:par>
                          <p:cTn id="60" fill="hold">
                            <p:stCondLst>
                              <p:cond delay="17250"/>
                            </p:stCondLst>
                            <p:childTnLst>
                              <p:par>
                                <p:cTn id="61" presetID="10" presetClass="entr" presetSubtype="0" fill="hold" grpId="0" nodeType="afterEffect">
                                  <p:stCondLst>
                                    <p:cond delay="250"/>
                                  </p:stCondLst>
                                  <p:childTnLst>
                                    <p:set>
                                      <p:cBhvr>
                                        <p:cTn id="62" dur="1" fill="hold">
                                          <p:stCondLst>
                                            <p:cond delay="0"/>
                                          </p:stCondLst>
                                        </p:cTn>
                                        <p:tgtEl>
                                          <p:spTgt spid="10">
                                            <p:graphicEl>
                                              <a:dgm id="{3F4D892F-D171-4AB9-951C-FDFB590B9B15}"/>
                                            </p:graphicEl>
                                          </p:spTgt>
                                        </p:tgtEl>
                                        <p:attrNameLst>
                                          <p:attrName>style.visibility</p:attrName>
                                        </p:attrNameLst>
                                      </p:cBhvr>
                                      <p:to>
                                        <p:strVal val="visible"/>
                                      </p:to>
                                    </p:set>
                                    <p:animEffect transition="in" filter="fade">
                                      <p:cBhvr>
                                        <p:cTn id="63" dur="1000"/>
                                        <p:tgtEl>
                                          <p:spTgt spid="10">
                                            <p:graphicEl>
                                              <a:dgm id="{3F4D892F-D171-4AB9-951C-FDFB590B9B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791070881"/>
              </p:ext>
            </p:extLst>
          </p:nvPr>
        </p:nvGraphicFramePr>
        <p:xfrm>
          <a:off x="184150" y="2241550"/>
          <a:ext cx="8796338" cy="3805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dirty="0"/>
          </a:p>
        </p:txBody>
      </p:sp>
      <p:grpSp>
        <p:nvGrpSpPr>
          <p:cNvPr id="7" name="Group 6"/>
          <p:cNvGrpSpPr/>
          <p:nvPr/>
        </p:nvGrpSpPr>
        <p:grpSpPr>
          <a:xfrm>
            <a:off x="228600" y="380999"/>
            <a:ext cx="7162800" cy="685801"/>
            <a:chOff x="3149500" y="1984"/>
            <a:chExt cx="2030015" cy="1218009"/>
          </a:xfrm>
        </p:grpSpPr>
        <p:sp>
          <p:nvSpPr>
            <p:cNvPr id="9" name="Rectangle 8"/>
            <p:cNvSpPr/>
            <p:nvPr/>
          </p:nvSpPr>
          <p:spPr>
            <a:xfrm>
              <a:off x="3149500" y="1984"/>
              <a:ext cx="2030015" cy="121800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r>
                <a:rPr lang="en-US" sz="2800" b="1" dirty="0">
                  <a:solidFill>
                    <a:schemeClr val="bg1"/>
                  </a:solidFill>
                </a:rPr>
                <a:t>Clause 9: Performance evaluation</a:t>
              </a: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p>
            <a:p>
              <a:pPr lvl="0" algn="ctr"/>
              <a:endParaRPr lang="en-US" sz="2800" b="1" dirty="0">
                <a:solidFill>
                  <a:schemeClr val="bg1"/>
                </a:solidFill>
              </a:endParaRPr>
            </a:p>
          </p:txBody>
        </p:sp>
        <p:sp>
          <p:nvSpPr>
            <p:cNvPr id="10" name="Rectangle 9"/>
            <p:cNvSpPr/>
            <p:nvPr/>
          </p:nvSpPr>
          <p:spPr>
            <a:xfrm>
              <a:off x="3149500" y="1984"/>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sp>
        <p:nvSpPr>
          <p:cNvPr id="4" name="Footer Placeholder 3">
            <a:extLst>
              <a:ext uri="{FF2B5EF4-FFF2-40B4-BE49-F238E27FC236}">
                <a16:creationId xmlns:a16="http://schemas.microsoft.com/office/drawing/2014/main" id="{A9C4340A-C656-4FBC-A765-257D907C2100}"/>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234357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childTnLst>
                          </p:cTn>
                        </p:par>
                        <p:par>
                          <p:cTn id="8" fill="hold">
                            <p:stCondLst>
                              <p:cond delay="750"/>
                            </p:stCondLst>
                            <p:childTnLst>
                              <p:par>
                                <p:cTn id="9" presetID="10" presetClass="entr" presetSubtype="0" fill="hold" grpId="0" nodeType="afterEffect">
                                  <p:stCondLst>
                                    <p:cond delay="500"/>
                                  </p:stCondLst>
                                  <p:childTnLst>
                                    <p:set>
                                      <p:cBhvr>
                                        <p:cTn id="10" dur="1" fill="hold">
                                          <p:stCondLst>
                                            <p:cond delay="0"/>
                                          </p:stCondLst>
                                        </p:cTn>
                                        <p:tgtEl>
                                          <p:spTgt spid="8">
                                            <p:graphicEl>
                                              <a:dgm id="{916BBF45-A477-41E7-B9CB-215B4302F41B}"/>
                                            </p:graphicEl>
                                          </p:spTgt>
                                        </p:tgtEl>
                                        <p:attrNameLst>
                                          <p:attrName>style.visibility</p:attrName>
                                        </p:attrNameLst>
                                      </p:cBhvr>
                                      <p:to>
                                        <p:strVal val="visible"/>
                                      </p:to>
                                    </p:set>
                                    <p:animEffect transition="in" filter="fade">
                                      <p:cBhvr>
                                        <p:cTn id="11" dur="1500"/>
                                        <p:tgtEl>
                                          <p:spTgt spid="8">
                                            <p:graphicEl>
                                              <a:dgm id="{916BBF45-A477-41E7-B9CB-215B4302F41B}"/>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500"/>
                                  </p:stCondLst>
                                  <p:childTnLst>
                                    <p:set>
                                      <p:cBhvr>
                                        <p:cTn id="15" dur="1" fill="hold">
                                          <p:stCondLst>
                                            <p:cond delay="0"/>
                                          </p:stCondLst>
                                        </p:cTn>
                                        <p:tgtEl>
                                          <p:spTgt spid="8">
                                            <p:graphicEl>
                                              <a:dgm id="{E22B36F4-D8E5-4B93-A7DC-A43D93FEE3A9}"/>
                                            </p:graphicEl>
                                          </p:spTgt>
                                        </p:tgtEl>
                                        <p:attrNameLst>
                                          <p:attrName>style.visibility</p:attrName>
                                        </p:attrNameLst>
                                      </p:cBhvr>
                                      <p:to>
                                        <p:strVal val="visible"/>
                                      </p:to>
                                    </p:set>
                                    <p:animEffect transition="in" filter="fade">
                                      <p:cBhvr>
                                        <p:cTn id="16" dur="1500"/>
                                        <p:tgtEl>
                                          <p:spTgt spid="8">
                                            <p:graphicEl>
                                              <a:dgm id="{E22B36F4-D8E5-4B93-A7DC-A43D93FEE3A9}"/>
                                            </p:graphicEl>
                                          </p:spTgt>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8">
                                            <p:graphicEl>
                                              <a:dgm id="{3FD502F1-C71F-402B-AB55-A8D436AFDD87}"/>
                                            </p:graphicEl>
                                          </p:spTgt>
                                        </p:tgtEl>
                                        <p:attrNameLst>
                                          <p:attrName>style.visibility</p:attrName>
                                        </p:attrNameLst>
                                      </p:cBhvr>
                                      <p:to>
                                        <p:strVal val="visible"/>
                                      </p:to>
                                    </p:set>
                                    <p:animEffect transition="in" filter="fade">
                                      <p:cBhvr>
                                        <p:cTn id="19" dur="1500"/>
                                        <p:tgtEl>
                                          <p:spTgt spid="8">
                                            <p:graphicEl>
                                              <a:dgm id="{3FD502F1-C71F-402B-AB55-A8D436AFDD87}"/>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500"/>
                                  </p:stCondLst>
                                  <p:childTnLst>
                                    <p:set>
                                      <p:cBhvr>
                                        <p:cTn id="23" dur="1" fill="hold">
                                          <p:stCondLst>
                                            <p:cond delay="0"/>
                                          </p:stCondLst>
                                        </p:cTn>
                                        <p:tgtEl>
                                          <p:spTgt spid="8">
                                            <p:graphicEl>
                                              <a:dgm id="{10A02D3B-0E27-4B9B-AE2E-722888500386}"/>
                                            </p:graphicEl>
                                          </p:spTgt>
                                        </p:tgtEl>
                                        <p:attrNameLst>
                                          <p:attrName>style.visibility</p:attrName>
                                        </p:attrNameLst>
                                      </p:cBhvr>
                                      <p:to>
                                        <p:strVal val="visible"/>
                                      </p:to>
                                    </p:set>
                                    <p:animEffect transition="in" filter="fade">
                                      <p:cBhvr>
                                        <p:cTn id="24" dur="1500"/>
                                        <p:tgtEl>
                                          <p:spTgt spid="8">
                                            <p:graphicEl>
                                              <a:dgm id="{10A02D3B-0E27-4B9B-AE2E-722888500386}"/>
                                            </p:graphic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8">
                                            <p:graphicEl>
                                              <a:dgm id="{91C665B3-F57C-4213-835E-2AA3595A6648}"/>
                                            </p:graphicEl>
                                          </p:spTgt>
                                        </p:tgtEl>
                                        <p:attrNameLst>
                                          <p:attrName>style.visibility</p:attrName>
                                        </p:attrNameLst>
                                      </p:cBhvr>
                                      <p:to>
                                        <p:strVal val="visible"/>
                                      </p:to>
                                    </p:set>
                                    <p:animEffect transition="in" filter="fade">
                                      <p:cBhvr>
                                        <p:cTn id="27" dur="1500"/>
                                        <p:tgtEl>
                                          <p:spTgt spid="8">
                                            <p:graphicEl>
                                              <a:dgm id="{91C665B3-F57C-4213-835E-2AA3595A6648}"/>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500"/>
                                  </p:stCondLst>
                                  <p:childTnLst>
                                    <p:set>
                                      <p:cBhvr>
                                        <p:cTn id="31" dur="1" fill="hold">
                                          <p:stCondLst>
                                            <p:cond delay="0"/>
                                          </p:stCondLst>
                                        </p:cTn>
                                        <p:tgtEl>
                                          <p:spTgt spid="8">
                                            <p:graphicEl>
                                              <a:dgm id="{31E5EC91-EA47-4B22-8535-11D51BE54FE4}"/>
                                            </p:graphicEl>
                                          </p:spTgt>
                                        </p:tgtEl>
                                        <p:attrNameLst>
                                          <p:attrName>style.visibility</p:attrName>
                                        </p:attrNameLst>
                                      </p:cBhvr>
                                      <p:to>
                                        <p:strVal val="visible"/>
                                      </p:to>
                                    </p:set>
                                    <p:animEffect transition="in" filter="fade">
                                      <p:cBhvr>
                                        <p:cTn id="32" dur="1500"/>
                                        <p:tgtEl>
                                          <p:spTgt spid="8">
                                            <p:graphicEl>
                                              <a:dgm id="{31E5EC91-EA47-4B22-8535-11D51BE54FE4}"/>
                                            </p:graphicEl>
                                          </p:spTgt>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8">
                                            <p:graphicEl>
                                              <a:dgm id="{0AB74DF7-553A-424C-A7AB-DEEC74B644F8}"/>
                                            </p:graphicEl>
                                          </p:spTgt>
                                        </p:tgtEl>
                                        <p:attrNameLst>
                                          <p:attrName>style.visibility</p:attrName>
                                        </p:attrNameLst>
                                      </p:cBhvr>
                                      <p:to>
                                        <p:strVal val="visible"/>
                                      </p:to>
                                    </p:set>
                                    <p:animEffect transition="in" filter="fade">
                                      <p:cBhvr>
                                        <p:cTn id="35" dur="1500"/>
                                        <p:tgtEl>
                                          <p:spTgt spid="8">
                                            <p:graphicEl>
                                              <a:dgm id="{0AB74DF7-553A-424C-A7AB-DEEC74B644F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2769313"/>
              </p:ext>
            </p:extLst>
          </p:nvPr>
        </p:nvGraphicFramePr>
        <p:xfrm>
          <a:off x="457200" y="1600200"/>
          <a:ext cx="81534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dirty="0"/>
          </a:p>
        </p:txBody>
      </p:sp>
      <p:grpSp>
        <p:nvGrpSpPr>
          <p:cNvPr id="8" name="Group 7"/>
          <p:cNvGrpSpPr/>
          <p:nvPr/>
        </p:nvGrpSpPr>
        <p:grpSpPr>
          <a:xfrm>
            <a:off x="228600" y="380999"/>
            <a:ext cx="7162800" cy="685801"/>
            <a:chOff x="3149500" y="1984"/>
            <a:chExt cx="2030015" cy="1218009"/>
          </a:xfrm>
        </p:grpSpPr>
        <p:sp>
          <p:nvSpPr>
            <p:cNvPr id="9" name="Rectangle 8"/>
            <p:cNvSpPr/>
            <p:nvPr/>
          </p:nvSpPr>
          <p:spPr>
            <a:xfrm>
              <a:off x="3149500" y="1984"/>
              <a:ext cx="2030015" cy="121800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r>
                <a:rPr lang="en-US" sz="2800" b="1" dirty="0">
                  <a:solidFill>
                    <a:schemeClr val="bg1"/>
                  </a:solidFill>
                </a:rPr>
                <a:t>Clause 10:  Continual Improvement</a:t>
              </a: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p>
            <a:p>
              <a:pPr lvl="0" algn="ctr"/>
              <a:endParaRPr lang="en-US" sz="2800" b="1" dirty="0">
                <a:solidFill>
                  <a:schemeClr val="bg1"/>
                </a:solidFill>
              </a:endParaRPr>
            </a:p>
          </p:txBody>
        </p:sp>
        <p:sp>
          <p:nvSpPr>
            <p:cNvPr id="10" name="Rectangle 9"/>
            <p:cNvSpPr/>
            <p:nvPr/>
          </p:nvSpPr>
          <p:spPr>
            <a:xfrm>
              <a:off x="3149500" y="1984"/>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sp>
        <p:nvSpPr>
          <p:cNvPr id="5" name="Footer Placeholder 4">
            <a:extLst>
              <a:ext uri="{FF2B5EF4-FFF2-40B4-BE49-F238E27FC236}">
                <a16:creationId xmlns:a16="http://schemas.microsoft.com/office/drawing/2014/main" id="{700F7B20-85B3-4997-9380-E827E710BE6E}"/>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4063623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https://www.shmula.com/wp-content/uploads/2017/10/pdca-process.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600200"/>
            <a:ext cx="7162800" cy="4343400"/>
          </a:xfrm>
          <a:prstGeom prst="rect">
            <a:avLst/>
          </a:prstGeom>
          <a:noFill/>
          <a:ln>
            <a:noFill/>
          </a:ln>
        </p:spPr>
      </p:pic>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dirty="0"/>
          </a:p>
        </p:txBody>
      </p:sp>
      <p:grpSp>
        <p:nvGrpSpPr>
          <p:cNvPr id="8" name="Group 7"/>
          <p:cNvGrpSpPr/>
          <p:nvPr/>
        </p:nvGrpSpPr>
        <p:grpSpPr>
          <a:xfrm>
            <a:off x="228600" y="380999"/>
            <a:ext cx="7162800" cy="685801"/>
            <a:chOff x="3149500" y="1984"/>
            <a:chExt cx="2030015" cy="1218009"/>
          </a:xfrm>
        </p:grpSpPr>
        <p:sp>
          <p:nvSpPr>
            <p:cNvPr id="9" name="Rectangle 8"/>
            <p:cNvSpPr/>
            <p:nvPr/>
          </p:nvSpPr>
          <p:spPr>
            <a:xfrm>
              <a:off x="3149500" y="1984"/>
              <a:ext cx="2030015" cy="1218009"/>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pPr algn="ctr"/>
              <a:r>
                <a:rPr lang="en-US" sz="2800" b="1" dirty="0">
                  <a:solidFill>
                    <a:schemeClr val="bg1"/>
                  </a:solidFill>
                </a:rPr>
                <a:t>PDCA CYCLE</a:t>
              </a: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solidFill>
                  <a:schemeClr val="bg1"/>
                </a:solidFill>
              </a:endParaRPr>
            </a:p>
            <a:p>
              <a:pPr algn="ctr"/>
              <a:endParaRPr lang="en-US" sz="2800" dirty="0"/>
            </a:p>
            <a:p>
              <a:pPr lvl="0" algn="ctr"/>
              <a:endParaRPr lang="en-US" sz="2800" b="1" dirty="0">
                <a:solidFill>
                  <a:schemeClr val="bg1"/>
                </a:solidFill>
              </a:endParaRPr>
            </a:p>
          </p:txBody>
        </p:sp>
        <p:sp>
          <p:nvSpPr>
            <p:cNvPr id="10" name="Rectangle 9"/>
            <p:cNvSpPr/>
            <p:nvPr/>
          </p:nvSpPr>
          <p:spPr>
            <a:xfrm>
              <a:off x="3149500" y="1984"/>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sp>
        <p:nvSpPr>
          <p:cNvPr id="12" name="Rectangle 11">
            <a:hlinkClick r:id="rId3" action="ppaction://hlinkfile"/>
          </p:cNvPr>
          <p:cNvSpPr/>
          <p:nvPr/>
        </p:nvSpPr>
        <p:spPr>
          <a:xfrm>
            <a:off x="6781800" y="5905500"/>
            <a:ext cx="1752600" cy="685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EOMS - PDCA</a:t>
            </a:r>
          </a:p>
        </p:txBody>
      </p:sp>
      <p:sp>
        <p:nvSpPr>
          <p:cNvPr id="4" name="Footer Placeholder 3">
            <a:extLst>
              <a:ext uri="{FF2B5EF4-FFF2-40B4-BE49-F238E27FC236}">
                <a16:creationId xmlns:a16="http://schemas.microsoft.com/office/drawing/2014/main" id="{EA2A73EA-B0A2-4E2B-BC9B-FBCA14CF0A5B}"/>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12043009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3681888" y="1066801"/>
            <a:ext cx="1499711" cy="1545888"/>
          </a:xfrm>
          <a:prstGeom prst="rect">
            <a:avLst/>
          </a:prstGeom>
          <a:noFill/>
          <a:ln w="22225">
            <a:solidFill>
              <a:schemeClr val="tx1">
                <a:alpha val="99000"/>
              </a:schemeClr>
            </a:solidFill>
            <a:miter lim="800000"/>
            <a:headEnd/>
            <a:tailEnd/>
          </a:ln>
          <a:effectLst>
            <a:outerShdw blurRad="50800" dist="50800" dir="5400000" algn="ctr" rotWithShape="0">
              <a:schemeClr val="bg1">
                <a:lumMod val="85000"/>
              </a:schemeClr>
            </a:outerShdw>
          </a:effec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45" y="1066801"/>
            <a:ext cx="1371600" cy="1483726"/>
          </a:xfrm>
          <a:prstGeom prst="rect">
            <a:avLst/>
          </a:prstGeom>
          <a:ln w="22225">
            <a:solidFill>
              <a:schemeClr val="tx1"/>
            </a:solidFill>
          </a:ln>
          <a:effectLst>
            <a:outerShdw blurRad="50800" dist="50800" dir="5400000" algn="ctr" rotWithShape="0">
              <a:schemeClr val="bg1">
                <a:lumMod val="75000"/>
              </a:scheme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4059077"/>
            <a:ext cx="1371600" cy="1541198"/>
          </a:xfrm>
          <a:prstGeom prst="rect">
            <a:avLst/>
          </a:prstGeom>
          <a:ln w="25400">
            <a:solidFill>
              <a:schemeClr val="tx1"/>
            </a:solidFill>
          </a:ln>
          <a:effectLst>
            <a:outerShdw blurRad="50800" dist="50800" dir="5400000" algn="ctr" rotWithShape="0">
              <a:schemeClr val="bg1">
                <a:lumMod val="75000"/>
              </a:schemeClr>
            </a:outerShdw>
          </a:effectLst>
        </p:spPr>
      </p:pic>
      <p:sp>
        <p:nvSpPr>
          <p:cNvPr id="11" name="Rectangle 10"/>
          <p:cNvSpPr/>
          <p:nvPr/>
        </p:nvSpPr>
        <p:spPr>
          <a:xfrm>
            <a:off x="159150" y="2705020"/>
            <a:ext cx="2231708" cy="787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95000"/>
                    <a:lumOff val="5000"/>
                  </a:schemeClr>
                </a:solidFill>
              </a:rPr>
              <a:t>Chaminda Karunanayake</a:t>
            </a:r>
          </a:p>
          <a:p>
            <a:pPr algn="ctr"/>
            <a:r>
              <a:rPr lang="en-US" sz="1400" b="1" dirty="0">
                <a:solidFill>
                  <a:schemeClr val="tx1">
                    <a:lumMod val="95000"/>
                    <a:lumOff val="5000"/>
                  </a:schemeClr>
                </a:solidFill>
              </a:rPr>
              <a:t>-Director Business Development –</a:t>
            </a:r>
          </a:p>
          <a:p>
            <a:pPr algn="ctr"/>
            <a:r>
              <a:rPr lang="en-US" sz="1050" dirty="0">
                <a:solidFill>
                  <a:schemeClr val="tx1">
                    <a:lumMod val="95000"/>
                    <a:lumOff val="5000"/>
                  </a:schemeClr>
                </a:solidFill>
              </a:rPr>
              <a:t>(MSc Herriot Watt, MBA-USQ, PhD candidate (Sri Jaya))</a:t>
            </a:r>
          </a:p>
        </p:txBody>
      </p:sp>
      <p:sp>
        <p:nvSpPr>
          <p:cNvPr id="17" name="Rectangle 16"/>
          <p:cNvSpPr/>
          <p:nvPr/>
        </p:nvSpPr>
        <p:spPr>
          <a:xfrm>
            <a:off x="158591" y="5668570"/>
            <a:ext cx="2231708" cy="787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lumMod val="95000"/>
                    <a:lumOff val="5000"/>
                  </a:schemeClr>
                </a:solidFill>
              </a:rPr>
              <a:t>Isuru</a:t>
            </a:r>
            <a:r>
              <a:rPr lang="en-US" sz="1400" b="1" dirty="0">
                <a:solidFill>
                  <a:schemeClr val="tx1">
                    <a:lumMod val="95000"/>
                    <a:lumOff val="5000"/>
                  </a:schemeClr>
                </a:solidFill>
              </a:rPr>
              <a:t> </a:t>
            </a:r>
            <a:r>
              <a:rPr lang="en-US" sz="1400" b="1" dirty="0" err="1">
                <a:solidFill>
                  <a:schemeClr val="tx1">
                    <a:lumMod val="95000"/>
                    <a:lumOff val="5000"/>
                  </a:schemeClr>
                </a:solidFill>
              </a:rPr>
              <a:t>Denagamage</a:t>
            </a:r>
            <a:endParaRPr lang="en-US" sz="1400" b="1" dirty="0">
              <a:solidFill>
                <a:schemeClr val="tx1">
                  <a:lumMod val="95000"/>
                  <a:lumOff val="5000"/>
                </a:schemeClr>
              </a:solidFill>
            </a:endParaRPr>
          </a:p>
          <a:p>
            <a:pPr algn="ctr"/>
            <a:r>
              <a:rPr lang="en-US" sz="1400" b="1" dirty="0">
                <a:solidFill>
                  <a:schemeClr val="tx1">
                    <a:lumMod val="95000"/>
                    <a:lumOff val="5000"/>
                  </a:schemeClr>
                </a:solidFill>
              </a:rPr>
              <a:t>-Marketing &amp; Brand Executive</a:t>
            </a:r>
          </a:p>
          <a:p>
            <a:pPr algn="ctr"/>
            <a:r>
              <a:rPr lang="en-US" sz="1050" dirty="0">
                <a:solidFill>
                  <a:schemeClr val="tx1">
                    <a:lumMod val="95000"/>
                    <a:lumOff val="5000"/>
                  </a:schemeClr>
                </a:solidFill>
              </a:rPr>
              <a:t>(BSc (</a:t>
            </a:r>
            <a:r>
              <a:rPr lang="en-US" sz="1050" dirty="0" err="1">
                <a:solidFill>
                  <a:schemeClr val="tx1">
                    <a:lumMod val="95000"/>
                    <a:lumOff val="5000"/>
                  </a:schemeClr>
                </a:solidFill>
              </a:rPr>
              <a:t>Hons</a:t>
            </a:r>
            <a:r>
              <a:rPr lang="en-US" sz="1050" dirty="0">
                <a:solidFill>
                  <a:schemeClr val="tx1">
                    <a:lumMod val="95000"/>
                    <a:lumOff val="5000"/>
                  </a:schemeClr>
                </a:solidFill>
              </a:rPr>
              <a:t>) in Agriculture, </a:t>
            </a:r>
            <a:r>
              <a:rPr lang="en-US" sz="1050" dirty="0" err="1">
                <a:solidFill>
                  <a:schemeClr val="tx1">
                    <a:lumMod val="95000"/>
                    <a:lumOff val="5000"/>
                  </a:schemeClr>
                </a:solidFill>
              </a:rPr>
              <a:t>PGdip</a:t>
            </a:r>
            <a:r>
              <a:rPr lang="en-US" sz="1050" dirty="0">
                <a:solidFill>
                  <a:schemeClr val="tx1">
                    <a:lumMod val="95000"/>
                    <a:lumOff val="5000"/>
                  </a:schemeClr>
                </a:solidFill>
              </a:rPr>
              <a:t> Marketing (SLIM) )</a:t>
            </a:r>
          </a:p>
        </p:txBody>
      </p:sp>
      <p:sp>
        <p:nvSpPr>
          <p:cNvPr id="18" name="Rectangle 17"/>
          <p:cNvSpPr/>
          <p:nvPr/>
        </p:nvSpPr>
        <p:spPr>
          <a:xfrm>
            <a:off x="3071097" y="2818990"/>
            <a:ext cx="2593182" cy="8005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b="1" dirty="0"/>
              <a:t> </a:t>
            </a:r>
            <a:r>
              <a:rPr lang="en-US" sz="1400" b="1" dirty="0" err="1">
                <a:solidFill>
                  <a:schemeClr val="tx1">
                    <a:lumMod val="95000"/>
                    <a:lumOff val="5000"/>
                  </a:schemeClr>
                </a:solidFill>
              </a:rPr>
              <a:t>Sugath</a:t>
            </a:r>
            <a:r>
              <a:rPr lang="en-US" sz="1400" b="1" dirty="0">
                <a:solidFill>
                  <a:schemeClr val="tx1">
                    <a:lumMod val="95000"/>
                    <a:lumOff val="5000"/>
                  </a:schemeClr>
                </a:solidFill>
              </a:rPr>
              <a:t> </a:t>
            </a:r>
            <a:r>
              <a:rPr lang="en-US" sz="1400" b="1" dirty="0" err="1">
                <a:solidFill>
                  <a:schemeClr val="tx1">
                    <a:lumMod val="95000"/>
                    <a:lumOff val="5000"/>
                  </a:schemeClr>
                </a:solidFill>
              </a:rPr>
              <a:t>Hettiarachchi</a:t>
            </a:r>
            <a:endParaRPr lang="en-US" sz="1400" b="1" dirty="0">
              <a:solidFill>
                <a:schemeClr val="tx1">
                  <a:lumMod val="95000"/>
                  <a:lumOff val="5000"/>
                </a:schemeClr>
              </a:solidFill>
            </a:endParaRPr>
          </a:p>
          <a:p>
            <a:pPr algn="ctr"/>
            <a:r>
              <a:rPr lang="en-US" sz="1400" b="1" dirty="0">
                <a:solidFill>
                  <a:schemeClr val="tx1">
                    <a:lumMod val="95000"/>
                    <a:lumOff val="5000"/>
                  </a:schemeClr>
                </a:solidFill>
              </a:rPr>
              <a:t>-Director System implementation-</a:t>
            </a:r>
          </a:p>
          <a:p>
            <a:pPr algn="ctr"/>
            <a:r>
              <a:rPr lang="en-US" sz="1050" dirty="0">
                <a:solidFill>
                  <a:schemeClr val="tx1">
                    <a:lumMod val="95000"/>
                    <a:lumOff val="5000"/>
                  </a:schemeClr>
                </a:solidFill>
              </a:rPr>
              <a:t>(DOSH, DQA, Lead Auditor EMS,QMS, OHMS, BSc-Colombo)</a:t>
            </a:r>
          </a:p>
        </p:txBody>
      </p:sp>
      <p:sp>
        <p:nvSpPr>
          <p:cNvPr id="19" name="Rectangle 18"/>
          <p:cNvSpPr/>
          <p:nvPr/>
        </p:nvSpPr>
        <p:spPr>
          <a:xfrm>
            <a:off x="6479380" y="2705020"/>
            <a:ext cx="2231708" cy="602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lumMod val="95000"/>
                    <a:lumOff val="5000"/>
                  </a:schemeClr>
                </a:solidFill>
              </a:rPr>
              <a:t>Madusha</a:t>
            </a:r>
            <a:r>
              <a:rPr lang="en-US" sz="1400" b="1" dirty="0">
                <a:solidFill>
                  <a:schemeClr val="tx1">
                    <a:lumMod val="95000"/>
                    <a:lumOff val="5000"/>
                  </a:schemeClr>
                </a:solidFill>
              </a:rPr>
              <a:t> </a:t>
            </a:r>
            <a:r>
              <a:rPr lang="en-US" sz="1400" b="1" dirty="0" err="1">
                <a:solidFill>
                  <a:schemeClr val="tx1">
                    <a:lumMod val="95000"/>
                    <a:lumOff val="5000"/>
                  </a:schemeClr>
                </a:solidFill>
              </a:rPr>
              <a:t>Sewwandi</a:t>
            </a:r>
            <a:endParaRPr lang="en-US" sz="1400" b="1" dirty="0">
              <a:solidFill>
                <a:schemeClr val="tx1">
                  <a:lumMod val="95000"/>
                  <a:lumOff val="5000"/>
                </a:schemeClr>
              </a:solidFill>
            </a:endParaRPr>
          </a:p>
          <a:p>
            <a:pPr algn="ctr"/>
            <a:r>
              <a:rPr lang="en-US" sz="1400" b="1" dirty="0">
                <a:solidFill>
                  <a:schemeClr val="tx1">
                    <a:lumMod val="95000"/>
                    <a:lumOff val="5000"/>
                  </a:schemeClr>
                </a:solidFill>
              </a:rPr>
              <a:t>-QA &amp; Project Lead-</a:t>
            </a:r>
          </a:p>
          <a:p>
            <a:pPr algn="ctr"/>
            <a:r>
              <a:rPr lang="en-US" sz="1050" dirty="0">
                <a:solidFill>
                  <a:schemeClr val="tx1">
                    <a:lumMod val="95000"/>
                    <a:lumOff val="5000"/>
                  </a:schemeClr>
                </a:solidFill>
              </a:rPr>
              <a:t>(HND-Food Science)</a:t>
            </a:r>
          </a:p>
        </p:txBody>
      </p:sp>
      <p:sp>
        <p:nvSpPr>
          <p:cNvPr id="21" name="Rectangle 20"/>
          <p:cNvSpPr/>
          <p:nvPr/>
        </p:nvSpPr>
        <p:spPr>
          <a:xfrm>
            <a:off x="3251834" y="5668570"/>
            <a:ext cx="2231708" cy="787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a:solidFill>
                  <a:schemeClr val="tx1">
                    <a:lumMod val="95000"/>
                    <a:lumOff val="5000"/>
                  </a:schemeClr>
                </a:solidFill>
              </a:rPr>
              <a:t>Asheni</a:t>
            </a:r>
            <a:r>
              <a:rPr lang="en-US" sz="1400" b="1" dirty="0">
                <a:solidFill>
                  <a:schemeClr val="tx1">
                    <a:lumMod val="95000"/>
                    <a:lumOff val="5000"/>
                  </a:schemeClr>
                </a:solidFill>
              </a:rPr>
              <a:t> Silva</a:t>
            </a:r>
          </a:p>
          <a:p>
            <a:pPr algn="ctr"/>
            <a:r>
              <a:rPr lang="en-US" sz="1400" b="1" dirty="0">
                <a:solidFill>
                  <a:schemeClr val="tx1">
                    <a:lumMod val="95000"/>
                    <a:lumOff val="5000"/>
                  </a:schemeClr>
                </a:solidFill>
              </a:rPr>
              <a:t>-Compliance Specialist-</a:t>
            </a:r>
          </a:p>
          <a:p>
            <a:pPr algn="ctr"/>
            <a:r>
              <a:rPr lang="en-US" sz="1050" dirty="0">
                <a:solidFill>
                  <a:schemeClr val="tx1">
                    <a:lumMod val="95000"/>
                    <a:lumOff val="5000"/>
                  </a:schemeClr>
                </a:solidFill>
              </a:rPr>
              <a:t>(LLB-UK, LLM-Candidate)</a:t>
            </a:r>
          </a:p>
        </p:txBody>
      </p:sp>
      <p:sp>
        <p:nvSpPr>
          <p:cNvPr id="22" name="Rectangle 21"/>
          <p:cNvSpPr/>
          <p:nvPr/>
        </p:nvSpPr>
        <p:spPr>
          <a:xfrm>
            <a:off x="539483" y="685800"/>
            <a:ext cx="2928704" cy="334569"/>
          </a:xfrm>
          <a:prstGeom prst="rect">
            <a:avLst/>
          </a:prstGeom>
          <a:blipFill>
            <a:blip r:embed="rId5">
              <a:alphaModFix amt="92000"/>
            </a:blip>
            <a:stretch>
              <a:fillRect b="-386092"/>
            </a:stretch>
          </a:blipFill>
          <a:effectLst>
            <a:outerShdw dist="45791" dir="3378596" algn="ctr" rotWithShape="0">
              <a:schemeClr val="bg2">
                <a:alpha val="50000"/>
              </a:schemeClr>
            </a:outerShdw>
          </a:effectLst>
        </p:spPr>
        <p:txBody>
          <a:bodyPr vert="horz" lIns="91440" tIns="45720" rIns="91440" bIns="45720" rtlCol="0" anchor="ctr">
            <a:noAutofit/>
          </a:bodyPr>
          <a:lstStyle/>
          <a:p>
            <a:pPr>
              <a:lnSpc>
                <a:spcPct val="90000"/>
              </a:lnSpc>
            </a:pPr>
            <a:r>
              <a:rPr lang="en-US" sz="2800" b="1" dirty="0">
                <a:solidFill>
                  <a:schemeClr val="bg1"/>
                </a:solidFill>
                <a:latin typeface="Calibri" panose="020F0502020204030204" pitchFamily="34" charset="0"/>
                <a:ea typeface="+mj-ea"/>
                <a:cs typeface="Calibri" panose="020F0502020204030204" pitchFamily="34" charset="0"/>
              </a:rPr>
              <a:t>In House Team</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53217" y="1066800"/>
            <a:ext cx="1510664" cy="1479744"/>
          </a:xfrm>
          <a:prstGeom prst="rect">
            <a:avLst/>
          </a:prstGeom>
          <a:ln w="22225"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8645" y="4059077"/>
            <a:ext cx="1468755" cy="1447800"/>
          </a:xfrm>
          <a:prstGeom prst="rect">
            <a:avLst/>
          </a:prstGeom>
          <a:ln w="25400">
            <a:solidFill>
              <a:schemeClr val="tx1"/>
            </a:solidFill>
          </a:ln>
          <a:effectLst>
            <a:outerShdw blurRad="50800" dist="50800" dir="5400000" algn="ctr" rotWithShape="0">
              <a:schemeClr val="bg1">
                <a:lumMod val="85000"/>
              </a:schemeClr>
            </a:outerShdw>
          </a:effectLst>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3216" y="3974278"/>
            <a:ext cx="1510665" cy="1710796"/>
          </a:xfrm>
          <a:prstGeom prst="rect">
            <a:avLst/>
          </a:prstGeom>
          <a:ln w="19050" cmpd="sng">
            <a:solidFill>
              <a:schemeClr val="tx1"/>
            </a:solidFill>
          </a:ln>
          <a:effectLst>
            <a:outerShdw blurRad="50800" dist="50800" dir="5400000" algn="ctr" rotWithShape="0">
              <a:schemeClr val="bg1">
                <a:lumMod val="75000"/>
              </a:schemeClr>
            </a:outerShdw>
          </a:effectLst>
        </p:spPr>
      </p:pic>
      <p:sp>
        <p:nvSpPr>
          <p:cNvPr id="8" name="TextBox 7"/>
          <p:cNvSpPr txBox="1"/>
          <p:nvPr/>
        </p:nvSpPr>
        <p:spPr>
          <a:xfrm>
            <a:off x="6853216" y="5725147"/>
            <a:ext cx="2075499" cy="684803"/>
          </a:xfrm>
          <a:prstGeom prst="rect">
            <a:avLst/>
          </a:prstGeom>
          <a:noFill/>
        </p:spPr>
        <p:txBody>
          <a:bodyPr wrap="square" rtlCol="0">
            <a:spAutoFit/>
          </a:bodyPr>
          <a:lstStyle/>
          <a:p>
            <a:r>
              <a:rPr lang="en-US" sz="1400" b="1" dirty="0"/>
              <a:t>Pravinda Bhagya</a:t>
            </a:r>
          </a:p>
          <a:p>
            <a:r>
              <a:rPr lang="en-US" sz="1400" b="1" dirty="0"/>
              <a:t>-Consultant-</a:t>
            </a:r>
          </a:p>
          <a:p>
            <a:r>
              <a:rPr lang="en-US" sz="1050" dirty="0"/>
              <a:t>BSc, MSc, PhD(Candidate-</a:t>
            </a:r>
            <a:r>
              <a:rPr lang="en-US" sz="1050" dirty="0" err="1"/>
              <a:t>Aus</a:t>
            </a:r>
            <a:r>
              <a:rPr lang="en-US" sz="1050" dirty="0"/>
              <a:t>)</a:t>
            </a:r>
          </a:p>
        </p:txBody>
      </p:sp>
      <p:sp>
        <p:nvSpPr>
          <p:cNvPr id="9" name="Footer Placeholder 8">
            <a:extLst>
              <a:ext uri="{FF2B5EF4-FFF2-40B4-BE49-F238E27FC236}">
                <a16:creationId xmlns:a16="http://schemas.microsoft.com/office/drawing/2014/main" id="{8DC70152-ED56-4FC4-AA88-5C86E312AF8D}"/>
              </a:ext>
            </a:extLst>
          </p:cNvPr>
          <p:cNvSpPr>
            <a:spLocks noGrp="1"/>
          </p:cNvSpPr>
          <p:nvPr>
            <p:ph type="ftr" sz="quarter" idx="11"/>
          </p:nvPr>
        </p:nvSpPr>
        <p:spPr/>
        <p:txBody>
          <a:bodyPr/>
          <a:lstStyle/>
          <a:p>
            <a:r>
              <a:rPr lang="en-US">
                <a:solidFill>
                  <a:prstClr val="black">
                    <a:tint val="75000"/>
                  </a:prstClr>
                </a:solidFill>
              </a:rPr>
              <a:t>Copyright, WINyana Transformation PLC, April,2020</a:t>
            </a:r>
          </a:p>
        </p:txBody>
      </p:sp>
      <p:sp>
        <p:nvSpPr>
          <p:cNvPr id="10" name="Slide Number Placeholder 9">
            <a:extLst>
              <a:ext uri="{FF2B5EF4-FFF2-40B4-BE49-F238E27FC236}">
                <a16:creationId xmlns:a16="http://schemas.microsoft.com/office/drawing/2014/main" id="{6B034A49-B98E-4E2D-AE95-7615F99DFF4B}"/>
              </a:ext>
            </a:extLst>
          </p:cNvPr>
          <p:cNvSpPr>
            <a:spLocks noGrp="1"/>
          </p:cNvSpPr>
          <p:nvPr>
            <p:ph type="sldNum" sz="quarter" idx="12"/>
          </p:nvPr>
        </p:nvSpPr>
        <p:spPr/>
        <p:txBody>
          <a:bodyPr/>
          <a:lstStyle/>
          <a:p>
            <a:fld id="{B6F15528-21DE-4FAA-801E-634DDDAF4B2B}"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601561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Technology and education: an evolving alli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1300" y="2760315"/>
            <a:ext cx="5905500" cy="39338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0" y="990600"/>
            <a:ext cx="4038600" cy="3539430"/>
          </a:xfrm>
          <a:prstGeom prst="rect">
            <a:avLst/>
          </a:prstGeom>
          <a:noFill/>
        </p:spPr>
        <p:txBody>
          <a:bodyPr wrap="square" rtlCol="0">
            <a:spAutoFit/>
          </a:bodyPr>
          <a:lstStyle/>
          <a:p>
            <a:r>
              <a:rPr lang="en-US" sz="3200" b="1" dirty="0"/>
              <a:t>“Quality is never an accident; it is always the result of intelligent effort.”</a:t>
            </a:r>
          </a:p>
          <a:p>
            <a:pPr algn="r"/>
            <a:endParaRPr lang="en-US" sz="3200" b="1" dirty="0"/>
          </a:p>
          <a:p>
            <a:pPr algn="r"/>
            <a:r>
              <a:rPr lang="en-US" sz="3200" b="1" dirty="0"/>
              <a:t>– </a:t>
            </a:r>
            <a:r>
              <a:rPr lang="en-US" sz="3200" b="1" i="1" dirty="0"/>
              <a:t>John Ruskin</a:t>
            </a:r>
            <a:endParaRPr lang="en-US" sz="3200" b="1" dirty="0"/>
          </a:p>
          <a:p>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dirty="0"/>
          </a:p>
        </p:txBody>
      </p:sp>
      <p:sp>
        <p:nvSpPr>
          <p:cNvPr id="5" name="Footer Placeholder 4">
            <a:extLst>
              <a:ext uri="{FF2B5EF4-FFF2-40B4-BE49-F238E27FC236}">
                <a16:creationId xmlns:a16="http://schemas.microsoft.com/office/drawing/2014/main" id="{341EE5CC-702A-4F9A-9ABB-5EF56D70D8E8}"/>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22028135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Online Learning Platform For Career Success - Veps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257483"/>
            <a:ext cx="3333750" cy="242454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85800" y="304801"/>
            <a:ext cx="5638800" cy="914400"/>
            <a:chOff x="916483" y="1984"/>
            <a:chExt cx="2030015" cy="1218009"/>
          </a:xfrm>
          <a:solidFill>
            <a:schemeClr val="accent5">
              <a:lumMod val="75000"/>
            </a:schemeClr>
          </a:solidFill>
        </p:grpSpPr>
        <p:sp>
          <p:nvSpPr>
            <p:cNvPr id="4" name="Rectangle 3"/>
            <p:cNvSpPr/>
            <p:nvPr/>
          </p:nvSpPr>
          <p:spPr>
            <a:xfrm>
              <a:off x="916483" y="1984"/>
              <a:ext cx="2030015" cy="1218009"/>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Rectangle 4"/>
            <p:cNvSpPr/>
            <p:nvPr/>
          </p:nvSpPr>
          <p:spPr>
            <a:xfrm>
              <a:off x="916483" y="1984"/>
              <a:ext cx="2030015" cy="121800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sp>
        <p:nvSpPr>
          <p:cNvPr id="2" name="TextBox 1"/>
          <p:cNvSpPr txBox="1"/>
          <p:nvPr/>
        </p:nvSpPr>
        <p:spPr>
          <a:xfrm>
            <a:off x="2362200" y="559073"/>
            <a:ext cx="1902509" cy="523220"/>
          </a:xfrm>
          <a:prstGeom prst="rect">
            <a:avLst/>
          </a:prstGeom>
          <a:noFill/>
        </p:spPr>
        <p:txBody>
          <a:bodyPr wrap="none" rtlCol="0">
            <a:spAutoFit/>
          </a:bodyPr>
          <a:lstStyle/>
          <a:p>
            <a:r>
              <a:rPr lang="en-US" sz="2800" b="1" dirty="0">
                <a:solidFill>
                  <a:schemeClr val="bg1"/>
                </a:solidFill>
              </a:rPr>
              <a:t>References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dirty="0"/>
          </a:p>
        </p:txBody>
      </p:sp>
      <p:sp>
        <p:nvSpPr>
          <p:cNvPr id="8" name="Rectangle 7"/>
          <p:cNvSpPr/>
          <p:nvPr/>
        </p:nvSpPr>
        <p:spPr>
          <a:xfrm>
            <a:off x="838200" y="1443841"/>
            <a:ext cx="7924800" cy="2862322"/>
          </a:xfrm>
          <a:prstGeom prst="rect">
            <a:avLst/>
          </a:prstGeom>
        </p:spPr>
        <p:txBody>
          <a:bodyPr wrap="square">
            <a:spAutoFit/>
          </a:bodyPr>
          <a:lstStyle/>
          <a:p>
            <a:pPr marL="285750" indent="-285750" algn="just">
              <a:buFont typeface="Wingdings" panose="05000000000000000000" pitchFamily="2" charset="2"/>
              <a:buChar char="§"/>
            </a:pPr>
            <a:r>
              <a:rPr lang="en-US" dirty="0">
                <a:solidFill>
                  <a:srgbClr val="000000"/>
                </a:solidFill>
                <a:latin typeface="Cambria" panose="02040503050406030204" pitchFamily="18" charset="0"/>
              </a:rPr>
              <a:t>ISO 9000:2015, </a:t>
            </a:r>
            <a:r>
              <a:rPr lang="en-US" i="1" dirty="0">
                <a:solidFill>
                  <a:srgbClr val="000000"/>
                </a:solidFill>
                <a:latin typeface="Cambria" panose="02040503050406030204" pitchFamily="18" charset="0"/>
              </a:rPr>
              <a:t>Quality management systems — Fundamentals and vocabulary</a:t>
            </a:r>
          </a:p>
          <a:p>
            <a:pPr algn="just"/>
            <a:endParaRPr lang="en-US" dirty="0">
              <a:solidFill>
                <a:srgbClr val="000000"/>
              </a:solidFill>
              <a:latin typeface="Cambria" panose="02040503050406030204" pitchFamily="18" charset="0"/>
            </a:endParaRPr>
          </a:p>
          <a:p>
            <a:pPr marL="285750" indent="-285750" algn="just">
              <a:buFont typeface="Wingdings" panose="05000000000000000000" pitchFamily="2" charset="2"/>
              <a:buChar char="§"/>
            </a:pPr>
            <a:r>
              <a:rPr lang="en-US" dirty="0">
                <a:solidFill>
                  <a:srgbClr val="000000"/>
                </a:solidFill>
                <a:latin typeface="Cambria" panose="02040503050406030204" pitchFamily="18" charset="0"/>
              </a:rPr>
              <a:t>ISO 9001, </a:t>
            </a:r>
            <a:r>
              <a:rPr lang="en-US" i="1" dirty="0">
                <a:solidFill>
                  <a:srgbClr val="000000"/>
                </a:solidFill>
                <a:latin typeface="Cambria" panose="02040503050406030204" pitchFamily="18" charset="0"/>
              </a:rPr>
              <a:t>Quality management systems — Requirements</a:t>
            </a:r>
          </a:p>
          <a:p>
            <a:pPr algn="just"/>
            <a:endParaRPr lang="en-US" dirty="0">
              <a:solidFill>
                <a:srgbClr val="000000"/>
              </a:solidFill>
              <a:latin typeface="Cambria" panose="02040503050406030204" pitchFamily="18" charset="0"/>
            </a:endParaRPr>
          </a:p>
          <a:p>
            <a:pPr marL="285750" indent="-285750" algn="just">
              <a:buFont typeface="Wingdings" panose="05000000000000000000" pitchFamily="2" charset="2"/>
              <a:buChar char="§"/>
            </a:pPr>
            <a:r>
              <a:rPr lang="en-US" dirty="0">
                <a:solidFill>
                  <a:srgbClr val="000000"/>
                </a:solidFill>
                <a:latin typeface="Cambria" panose="02040503050406030204" pitchFamily="18" charset="0"/>
              </a:rPr>
              <a:t>ISO 45001:2018 </a:t>
            </a:r>
            <a:r>
              <a:rPr lang="en-US" i="1" dirty="0">
                <a:solidFill>
                  <a:srgbClr val="000000"/>
                </a:solidFill>
                <a:latin typeface="Cambria" panose="02040503050406030204" pitchFamily="18" charset="0"/>
              </a:rPr>
              <a:t>Occupational Health and Safety</a:t>
            </a:r>
          </a:p>
          <a:p>
            <a:pPr algn="just"/>
            <a:endParaRPr lang="en-US" dirty="0">
              <a:solidFill>
                <a:srgbClr val="000000"/>
              </a:solidFill>
              <a:latin typeface="Cambria" panose="02040503050406030204" pitchFamily="18" charset="0"/>
            </a:endParaRPr>
          </a:p>
          <a:p>
            <a:pPr marL="285750" indent="-285750" algn="just">
              <a:buFont typeface="Wingdings" panose="05000000000000000000" pitchFamily="2" charset="2"/>
              <a:buChar char="§"/>
            </a:pPr>
            <a:r>
              <a:rPr lang="en-US" dirty="0">
                <a:solidFill>
                  <a:srgbClr val="000000"/>
                </a:solidFill>
                <a:latin typeface="Cambria" panose="02040503050406030204" pitchFamily="18" charset="0"/>
              </a:rPr>
              <a:t>ISO 10002, </a:t>
            </a:r>
            <a:r>
              <a:rPr lang="en-US" i="1" dirty="0">
                <a:solidFill>
                  <a:srgbClr val="000000"/>
                </a:solidFill>
                <a:latin typeface="Cambria" panose="02040503050406030204" pitchFamily="18" charset="0"/>
              </a:rPr>
              <a:t>Quality management — Customer satisfaction — Guidelines for complaints handling in organizations</a:t>
            </a:r>
          </a:p>
          <a:p>
            <a:pPr algn="just"/>
            <a:endParaRPr lang="en-US" dirty="0">
              <a:solidFill>
                <a:srgbClr val="000000"/>
              </a:solidFill>
              <a:latin typeface="Cambria" panose="02040503050406030204" pitchFamily="18" charset="0"/>
            </a:endParaRPr>
          </a:p>
        </p:txBody>
      </p:sp>
      <p:sp>
        <p:nvSpPr>
          <p:cNvPr id="9" name="Rectangle 8"/>
          <p:cNvSpPr/>
          <p:nvPr/>
        </p:nvSpPr>
        <p:spPr>
          <a:xfrm>
            <a:off x="838200" y="4283667"/>
            <a:ext cx="4572000" cy="646331"/>
          </a:xfrm>
          <a:prstGeom prst="rect">
            <a:avLst/>
          </a:prstGeom>
        </p:spPr>
        <p:txBody>
          <a:bodyPr>
            <a:spAutoFit/>
          </a:bodyPr>
          <a:lstStyle/>
          <a:p>
            <a:pPr marL="285750" indent="-285750">
              <a:buFont typeface="Wingdings" panose="05000000000000000000" pitchFamily="2" charset="2"/>
              <a:buChar char="§"/>
            </a:pPr>
            <a:r>
              <a:rPr lang="en-US" dirty="0">
                <a:solidFill>
                  <a:srgbClr val="000000"/>
                </a:solidFill>
                <a:latin typeface="Cambria" panose="02040503050406030204" pitchFamily="18" charset="0"/>
              </a:rPr>
              <a:t>ISO 14001:2015, </a:t>
            </a:r>
            <a:r>
              <a:rPr lang="en-US" i="1" dirty="0">
                <a:solidFill>
                  <a:srgbClr val="000000"/>
                </a:solidFill>
                <a:latin typeface="Cambria" panose="02040503050406030204" pitchFamily="18" charset="0"/>
              </a:rPr>
              <a:t>Environmental Management Systems</a:t>
            </a:r>
            <a:endParaRPr lang="en-US" dirty="0"/>
          </a:p>
        </p:txBody>
      </p:sp>
      <p:sp>
        <p:nvSpPr>
          <p:cNvPr id="13" name="Rectangle 12"/>
          <p:cNvSpPr/>
          <p:nvPr/>
        </p:nvSpPr>
        <p:spPr>
          <a:xfrm>
            <a:off x="838200" y="5146589"/>
            <a:ext cx="4572000" cy="646331"/>
          </a:xfrm>
          <a:prstGeom prst="rect">
            <a:avLst/>
          </a:prstGeom>
        </p:spPr>
        <p:txBody>
          <a:bodyPr>
            <a:spAutoFit/>
          </a:bodyPr>
          <a:lstStyle/>
          <a:p>
            <a:pPr marL="285750" indent="-285750">
              <a:buFont typeface="Wingdings" panose="05000000000000000000" pitchFamily="2" charset="2"/>
              <a:buChar char="§"/>
            </a:pPr>
            <a:r>
              <a:rPr lang="en-US" dirty="0">
                <a:solidFill>
                  <a:srgbClr val="000000"/>
                </a:solidFill>
                <a:latin typeface="Cambria" panose="02040503050406030204" pitchFamily="18" charset="0"/>
              </a:rPr>
              <a:t>ISO 27001:2005, </a:t>
            </a:r>
            <a:r>
              <a:rPr lang="en-US" i="1" dirty="0">
                <a:solidFill>
                  <a:srgbClr val="000000"/>
                </a:solidFill>
                <a:latin typeface="Cambria" panose="02040503050406030204" pitchFamily="18" charset="0"/>
              </a:rPr>
              <a:t>Environmental Management Systems</a:t>
            </a:r>
            <a:endParaRPr lang="en-US" dirty="0"/>
          </a:p>
        </p:txBody>
      </p:sp>
      <p:sp>
        <p:nvSpPr>
          <p:cNvPr id="10" name="Footer Placeholder 9">
            <a:extLst>
              <a:ext uri="{FF2B5EF4-FFF2-40B4-BE49-F238E27FC236}">
                <a16:creationId xmlns:a16="http://schemas.microsoft.com/office/drawing/2014/main" id="{51D61B33-5C85-498A-8F52-B63698A4F9CE}"/>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636626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scussion Questio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7782952" cy="473745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B6F15528-21DE-4FAA-801E-634DDDAF4B2B}" type="slidenum">
              <a:rPr lang="en-US" smtClean="0"/>
              <a:pPr/>
              <a:t>32</a:t>
            </a:fld>
            <a:endParaRPr lang="en-US" dirty="0"/>
          </a:p>
        </p:txBody>
      </p:sp>
      <p:sp>
        <p:nvSpPr>
          <p:cNvPr id="5" name="Footer Placeholder 4">
            <a:extLst>
              <a:ext uri="{FF2B5EF4-FFF2-40B4-BE49-F238E27FC236}">
                <a16:creationId xmlns:a16="http://schemas.microsoft.com/office/drawing/2014/main" id="{5825FED9-D677-4EB8-AC88-75ABD322176D}"/>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4013846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0" descr="How to Implement Active Learning for Classrooms - ViewSonic Edu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340006"/>
            <a:ext cx="4195636" cy="19722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87" y="1574735"/>
            <a:ext cx="3375400" cy="2235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descr="Phone Icons - Free Download, PNG and 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1261" y="1066800"/>
            <a:ext cx="1015868" cy="1015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8" descr="Student Gmail Accounts - Coastal Plains Charter High 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2082668"/>
            <a:ext cx="1107989" cy="11079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6" descr="Map Marker Icon - Free Download, PNG and Vect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3589" y="3196506"/>
            <a:ext cx="1089948" cy="10899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dirty="0"/>
          </a:p>
        </p:txBody>
      </p:sp>
      <p:sp>
        <p:nvSpPr>
          <p:cNvPr id="8" name="Rectangle 7"/>
          <p:cNvSpPr/>
          <p:nvPr/>
        </p:nvSpPr>
        <p:spPr>
          <a:xfrm>
            <a:off x="4432658" y="3598044"/>
            <a:ext cx="4195636" cy="369332"/>
          </a:xfrm>
          <a:prstGeom prst="rect">
            <a:avLst/>
          </a:prstGeom>
        </p:spPr>
        <p:txBody>
          <a:bodyPr wrap="none">
            <a:spAutoFit/>
          </a:bodyPr>
          <a:lstStyle/>
          <a:p>
            <a:r>
              <a:rPr lang="it-IT" b="1" dirty="0">
                <a:solidFill>
                  <a:srgbClr val="1D2703"/>
                </a:solidFill>
              </a:rPr>
              <a:t>No. 20, Kothalawala Avenue, Colombo 04.</a:t>
            </a:r>
            <a:endParaRPr lang="en-US" b="1" dirty="0">
              <a:solidFill>
                <a:srgbClr val="1D2703"/>
              </a:solidFill>
            </a:endParaRPr>
          </a:p>
        </p:txBody>
      </p:sp>
      <p:sp>
        <p:nvSpPr>
          <p:cNvPr id="9" name="Rectangle 8"/>
          <p:cNvSpPr/>
          <p:nvPr/>
        </p:nvSpPr>
        <p:spPr>
          <a:xfrm>
            <a:off x="4432658" y="2471991"/>
            <a:ext cx="4195636" cy="646331"/>
          </a:xfrm>
          <a:prstGeom prst="rect">
            <a:avLst/>
          </a:prstGeom>
        </p:spPr>
        <p:txBody>
          <a:bodyPr wrap="square">
            <a:spAutoFit/>
          </a:bodyPr>
          <a:lstStyle/>
          <a:p>
            <a:r>
              <a:rPr lang="en-US" b="1" dirty="0">
                <a:solidFill>
                  <a:srgbClr val="1D2703"/>
                </a:solidFill>
              </a:rPr>
              <a:t>implemeters@isoconsultancy.lk, support@isoconsultancy.lk</a:t>
            </a:r>
          </a:p>
        </p:txBody>
      </p:sp>
      <p:sp>
        <p:nvSpPr>
          <p:cNvPr id="10" name="Rectangle 9"/>
          <p:cNvSpPr/>
          <p:nvPr/>
        </p:nvSpPr>
        <p:spPr>
          <a:xfrm>
            <a:off x="4432658" y="1407433"/>
            <a:ext cx="4184159" cy="369332"/>
          </a:xfrm>
          <a:prstGeom prst="rect">
            <a:avLst/>
          </a:prstGeom>
        </p:spPr>
        <p:txBody>
          <a:bodyPr wrap="none">
            <a:spAutoFit/>
          </a:bodyPr>
          <a:lstStyle/>
          <a:p>
            <a:r>
              <a:rPr lang="en-US" b="1" dirty="0">
                <a:solidFill>
                  <a:srgbClr val="1D2703"/>
                </a:solidFill>
              </a:rPr>
              <a:t>011 2576616 , 0777 169339, 071 600 4411</a:t>
            </a:r>
          </a:p>
        </p:txBody>
      </p:sp>
      <p:sp>
        <p:nvSpPr>
          <p:cNvPr id="11" name="Footer Placeholder 10">
            <a:extLst>
              <a:ext uri="{FF2B5EF4-FFF2-40B4-BE49-F238E27FC236}">
                <a16:creationId xmlns:a16="http://schemas.microsoft.com/office/drawing/2014/main" id="{713F3CA0-030A-43DC-99D2-498A81B2572D}"/>
              </a:ext>
            </a:extLst>
          </p:cNvPr>
          <p:cNvSpPr>
            <a:spLocks noGrp="1"/>
          </p:cNvSpPr>
          <p:nvPr>
            <p:ph type="ftr" sz="quarter" idx="11"/>
          </p:nvPr>
        </p:nvSpPr>
        <p:spPr/>
        <p:txBody>
          <a:bodyPr/>
          <a:lstStyle/>
          <a:p>
            <a:r>
              <a:rPr lang="en-US">
                <a:solidFill>
                  <a:prstClr val="black">
                    <a:tint val="75000"/>
                  </a:prstClr>
                </a:solidFill>
              </a:rPr>
              <a:t>Copyright, WINyana Transformation PLC, April,2020</a:t>
            </a:r>
          </a:p>
        </p:txBody>
      </p:sp>
    </p:spTree>
    <p:extLst>
      <p:ext uri="{BB962C8B-B14F-4D97-AF65-F5344CB8AC3E}">
        <p14:creationId xmlns:p14="http://schemas.microsoft.com/office/powerpoint/2010/main" val="2932011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48061" y="3276600"/>
            <a:ext cx="1371600" cy="1371600"/>
          </a:xfrm>
          <a:prstGeom prst="rect">
            <a:avLst/>
          </a:prstGeom>
          <a:blipFill>
            <a:blip r:embed="rId2"/>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Rectangle 2"/>
          <p:cNvSpPr/>
          <p:nvPr/>
        </p:nvSpPr>
        <p:spPr>
          <a:xfrm>
            <a:off x="3848061" y="1447800"/>
            <a:ext cx="1371600" cy="1371600"/>
          </a:xfrm>
          <a:prstGeom prst="rect">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2107586" y="1447800"/>
            <a:ext cx="1371600" cy="1371600"/>
          </a:xfrm>
          <a:prstGeom prst="rect">
            <a:avLst/>
          </a:prstGeom>
          <a:blipFill>
            <a:blip r:embed="rId4"/>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704919" y="3276600"/>
            <a:ext cx="1371600" cy="1371600"/>
          </a:xfrm>
          <a:prstGeom prst="rect">
            <a:avLst/>
          </a:prstGeom>
          <a:blipFill>
            <a:blip r:embed="rId5"/>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340142" y="3276600"/>
            <a:ext cx="1371600" cy="1371600"/>
          </a:xfrm>
          <a:prstGeom prst="rect">
            <a:avLst/>
          </a:prstGeom>
          <a:blipFill>
            <a:blip r:embed="rId6"/>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5704919" y="1447800"/>
            <a:ext cx="1371600" cy="1371600"/>
          </a:xfrm>
          <a:prstGeom prst="rect">
            <a:avLst/>
          </a:prstGeom>
          <a:blipFill>
            <a:blip r:embed="rId7"/>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143062" y="3276600"/>
            <a:ext cx="1371600" cy="1371600"/>
          </a:xfrm>
          <a:prstGeom prst="rect">
            <a:avLst/>
          </a:prstGeom>
          <a:blipFill>
            <a:blip r:embed="rId8"/>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340142" y="1447800"/>
            <a:ext cx="1371600" cy="1371600"/>
          </a:xfrm>
          <a:prstGeom prst="rect">
            <a:avLst/>
          </a:prstGeom>
          <a:blipFill>
            <a:blip r:embed="rId9"/>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3314083" y="457200"/>
            <a:ext cx="3049667" cy="38576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t>Our Experience</a:t>
            </a:r>
          </a:p>
        </p:txBody>
      </p:sp>
      <p:sp>
        <p:nvSpPr>
          <p:cNvPr id="13" name="Rectangle 12"/>
          <p:cNvSpPr/>
          <p:nvPr/>
        </p:nvSpPr>
        <p:spPr>
          <a:xfrm>
            <a:off x="7467867" y="1447800"/>
            <a:ext cx="1371600" cy="1371600"/>
          </a:xfrm>
          <a:prstGeom prst="rect">
            <a:avLst/>
          </a:prstGeom>
          <a:blipFill>
            <a:blip r:embed="rId10"/>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7467867" y="3290131"/>
            <a:ext cx="1371600" cy="1371600"/>
          </a:xfrm>
          <a:prstGeom prst="rect">
            <a:avLst/>
          </a:prstGeom>
          <a:blipFill>
            <a:blip r:embed="rId11"/>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Oreeka Hotels (@oreekahotels) | Twitte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0142" y="5105400"/>
            <a:ext cx="13716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p:cNvPicPr/>
          <p:nvPr/>
        </p:nvPicPr>
        <p:blipFill>
          <a:blip r:embed="rId13">
            <a:extLst>
              <a:ext uri="{28A0092B-C50C-407E-A947-70E740481C1C}">
                <a14:useLocalDpi xmlns:a14="http://schemas.microsoft.com/office/drawing/2010/main" val="0"/>
              </a:ext>
            </a:extLst>
          </a:blip>
          <a:stretch>
            <a:fillRect/>
          </a:stretch>
        </p:blipFill>
        <p:spPr>
          <a:xfrm>
            <a:off x="2143766" y="5105401"/>
            <a:ext cx="1370896"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14"/>
          <a:stretch>
            <a:fillRect/>
          </a:stretch>
        </p:blipFill>
        <p:spPr>
          <a:xfrm>
            <a:off x="4114800" y="5099714"/>
            <a:ext cx="1104861" cy="1086302"/>
          </a:xfrm>
          <a:prstGeom prst="rect">
            <a:avLst/>
          </a:prstGeom>
        </p:spPr>
      </p:pic>
      <p:pic>
        <p:nvPicPr>
          <p:cNvPr id="17" name="Picture 16" descr="AOG Campus"/>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64604" y="5103776"/>
            <a:ext cx="1303592" cy="1068424"/>
          </a:xfrm>
          <a:prstGeom prst="rect">
            <a:avLst/>
          </a:prstGeom>
          <a:noFill/>
        </p:spPr>
      </p:pic>
      <p:pic>
        <p:nvPicPr>
          <p:cNvPr id="8" name="Picture 7"/>
          <p:cNvPicPr>
            <a:picLocks noChangeAspect="1"/>
          </p:cNvPicPr>
          <p:nvPr/>
        </p:nvPicPr>
        <p:blipFill>
          <a:blip r:embed="rId16"/>
          <a:stretch>
            <a:fillRect/>
          </a:stretch>
        </p:blipFill>
        <p:spPr>
          <a:xfrm>
            <a:off x="7538381" y="5099715"/>
            <a:ext cx="1301086" cy="1301086"/>
          </a:xfrm>
          <a:prstGeom prst="rect">
            <a:avLst/>
          </a:prstGeom>
        </p:spPr>
      </p:pic>
      <p:sp>
        <p:nvSpPr>
          <p:cNvPr id="18" name="Footer Placeholder 17">
            <a:extLst>
              <a:ext uri="{FF2B5EF4-FFF2-40B4-BE49-F238E27FC236}">
                <a16:creationId xmlns:a16="http://schemas.microsoft.com/office/drawing/2014/main" id="{6B520A13-522A-46D9-9BA8-1938AB0E678A}"/>
              </a:ext>
            </a:extLst>
          </p:cNvPr>
          <p:cNvSpPr>
            <a:spLocks noGrp="1"/>
          </p:cNvSpPr>
          <p:nvPr>
            <p:ph type="ftr" sz="quarter" idx="11"/>
          </p:nvPr>
        </p:nvSpPr>
        <p:spPr/>
        <p:txBody>
          <a:bodyPr/>
          <a:lstStyle/>
          <a:p>
            <a:r>
              <a:rPr lang="en-US"/>
              <a:t>Copyright, WINyana Transformation PLC, April,2020</a:t>
            </a:r>
            <a:endParaRPr lang="en-US" dirty="0"/>
          </a:p>
        </p:txBody>
      </p:sp>
      <p:sp>
        <p:nvSpPr>
          <p:cNvPr id="19" name="Slide Number Placeholder 18">
            <a:extLst>
              <a:ext uri="{FF2B5EF4-FFF2-40B4-BE49-F238E27FC236}">
                <a16:creationId xmlns:a16="http://schemas.microsoft.com/office/drawing/2014/main" id="{8E248172-C9C6-4918-8726-454D6F48774B}"/>
              </a:ext>
            </a:extLst>
          </p:cNvPr>
          <p:cNvSpPr>
            <a:spLocks noGrp="1"/>
          </p:cNvSpPr>
          <p:nvPr>
            <p:ph type="sldNum" sz="quarter" idx="12"/>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3409889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9706709"/>
              </p:ext>
            </p:extLst>
          </p:nvPr>
        </p:nvGraphicFramePr>
        <p:xfrm>
          <a:off x="2743200" y="175481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Schools &amp; Education Organisation ISO 21001:2018, Hard Copy, | ID:  211981973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3483" y="2667000"/>
            <a:ext cx="2401261" cy="2286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7927" y="737543"/>
            <a:ext cx="4038600" cy="523220"/>
          </a:xfrm>
          <a:prstGeom prst="rect">
            <a:avLst/>
          </a:prstGeom>
          <a:noFill/>
        </p:spPr>
        <p:txBody>
          <a:bodyPr wrap="square" rtlCol="0">
            <a:spAutoFit/>
          </a:bodyPr>
          <a:lstStyle/>
          <a:p>
            <a:r>
              <a:rPr lang="en-US" sz="2800" b="1" dirty="0">
                <a:solidFill>
                  <a:schemeClr val="tx2">
                    <a:lumMod val="75000"/>
                  </a:schemeClr>
                </a:solidFill>
              </a:rPr>
              <a:t>TOPICS TO COVER TODAY </a:t>
            </a:r>
            <a:endParaRPr lang="en-US" sz="2800" dirty="0">
              <a:solidFill>
                <a:schemeClr val="tx2">
                  <a:lumMod val="75000"/>
                </a:schemeClr>
              </a:solidFill>
            </a:endParaRPr>
          </a:p>
        </p:txBody>
      </p:sp>
      <p:sp>
        <p:nvSpPr>
          <p:cNvPr id="8" name="TextBox 7"/>
          <p:cNvSpPr txBox="1"/>
          <p:nvPr/>
        </p:nvSpPr>
        <p:spPr>
          <a:xfrm>
            <a:off x="3962400" y="3594555"/>
            <a:ext cx="4953001" cy="430887"/>
          </a:xfrm>
          <a:prstGeom prst="rect">
            <a:avLst/>
          </a:prstGeom>
          <a:noFill/>
        </p:spPr>
        <p:txBody>
          <a:bodyPr wrap="square" rtlCol="0">
            <a:spAutoFit/>
          </a:bodyPr>
          <a:lstStyle/>
          <a:p>
            <a:r>
              <a:rPr lang="en-US" sz="2200" dirty="0">
                <a:solidFill>
                  <a:schemeClr val="bg1"/>
                </a:solidFill>
              </a:rPr>
              <a:t>Principles of  EOMS </a:t>
            </a:r>
          </a:p>
        </p:txBody>
      </p:sp>
      <p:sp>
        <p:nvSpPr>
          <p:cNvPr id="9" name="TextBox 8"/>
          <p:cNvSpPr txBox="1"/>
          <p:nvPr/>
        </p:nvSpPr>
        <p:spPr>
          <a:xfrm>
            <a:off x="3810000" y="4399608"/>
            <a:ext cx="2176686" cy="430887"/>
          </a:xfrm>
          <a:prstGeom prst="rect">
            <a:avLst/>
          </a:prstGeom>
          <a:noFill/>
        </p:spPr>
        <p:txBody>
          <a:bodyPr wrap="none" rtlCol="0">
            <a:spAutoFit/>
          </a:bodyPr>
          <a:lstStyle/>
          <a:p>
            <a:r>
              <a:rPr lang="en-US" sz="2200" dirty="0">
                <a:solidFill>
                  <a:schemeClr val="bg1"/>
                </a:solidFill>
              </a:rPr>
              <a:t>Benefits of EOMS</a:t>
            </a:r>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
        <p:nvSpPr>
          <p:cNvPr id="4" name="Footer Placeholder 3">
            <a:extLst>
              <a:ext uri="{FF2B5EF4-FFF2-40B4-BE49-F238E27FC236}">
                <a16:creationId xmlns:a16="http://schemas.microsoft.com/office/drawing/2014/main" id="{C22DD587-D53F-4FDD-A8A2-4783DD0B7AAF}"/>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1436420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ducation Conferences &amp; Workshops | Conference2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971800"/>
            <a:ext cx="4762500" cy="3333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9600" y="1600200"/>
            <a:ext cx="7543800" cy="1892826"/>
          </a:xfrm>
          <a:prstGeom prst="rect">
            <a:avLst/>
          </a:prstGeom>
          <a:noFill/>
        </p:spPr>
        <p:txBody>
          <a:bodyPr wrap="square" rtlCol="0">
            <a:spAutoFit/>
          </a:bodyPr>
          <a:lstStyle/>
          <a:p>
            <a:pPr algn="just">
              <a:lnSpc>
                <a:spcPct val="150000"/>
              </a:lnSpc>
            </a:pPr>
            <a:r>
              <a:rPr lang="en-US" sz="2000" b="1" dirty="0">
                <a:solidFill>
                  <a:srgbClr val="7030A0"/>
                </a:solidFill>
              </a:rPr>
              <a:t>ISO 21001:2018 standard is the internationally recognized best practice framework for an Educational Organizations Management System (EOMS).</a:t>
            </a:r>
          </a:p>
          <a:p>
            <a:pPr algn="just">
              <a:lnSpc>
                <a:spcPct val="150000"/>
              </a:lnSpc>
            </a:pPr>
            <a:endParaRPr lang="en-US" dirty="0"/>
          </a:p>
        </p:txBody>
      </p:sp>
      <p:sp>
        <p:nvSpPr>
          <p:cNvPr id="4" name="TextBox 3"/>
          <p:cNvSpPr txBox="1"/>
          <p:nvPr/>
        </p:nvSpPr>
        <p:spPr>
          <a:xfrm>
            <a:off x="609600" y="3187635"/>
            <a:ext cx="4103914" cy="3139321"/>
          </a:xfrm>
          <a:prstGeom prst="rect">
            <a:avLst/>
          </a:prstGeom>
          <a:noFill/>
        </p:spPr>
        <p:txBody>
          <a:bodyPr wrap="square" rtlCol="0">
            <a:spAutoFit/>
          </a:bodyPr>
          <a:lstStyle/>
          <a:p>
            <a:pPr>
              <a:lnSpc>
                <a:spcPct val="150000"/>
              </a:lnSpc>
            </a:pPr>
            <a:r>
              <a:rPr lang="en-US" sz="2000" dirty="0"/>
              <a:t>This standard acts as a </a:t>
            </a:r>
            <a:r>
              <a:rPr lang="en-US" sz="2000" b="1" dirty="0"/>
              <a:t>common management tool for organizations providing educational products and services</a:t>
            </a:r>
            <a:r>
              <a:rPr lang="en-US" sz="2000" dirty="0"/>
              <a:t> capable of meeting learners' and other beneficiaries' requirements.</a:t>
            </a:r>
          </a:p>
          <a:p>
            <a:endParaRPr lang="en-US" dirty="0"/>
          </a:p>
        </p:txBody>
      </p:sp>
      <p:grpSp>
        <p:nvGrpSpPr>
          <p:cNvPr id="6" name="Group 5"/>
          <p:cNvGrpSpPr/>
          <p:nvPr/>
        </p:nvGrpSpPr>
        <p:grpSpPr>
          <a:xfrm>
            <a:off x="572081" y="560062"/>
            <a:ext cx="5947555" cy="819240"/>
            <a:chOff x="2032992" y="2844006"/>
            <a:chExt cx="2030015" cy="1218009"/>
          </a:xfrm>
        </p:grpSpPr>
        <p:sp>
          <p:nvSpPr>
            <p:cNvPr id="7" name="Rectangle 6"/>
            <p:cNvSpPr/>
            <p:nvPr/>
          </p:nvSpPr>
          <p:spPr>
            <a:xfrm>
              <a:off x="2032992" y="2844006"/>
              <a:ext cx="2030015" cy="1218009"/>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8" name="Rectangle 7"/>
            <p:cNvSpPr/>
            <p:nvPr/>
          </p:nvSpPr>
          <p:spPr>
            <a:xfrm>
              <a:off x="2032992" y="2844006"/>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sp>
        <p:nvSpPr>
          <p:cNvPr id="5" name="Rectangle 4"/>
          <p:cNvSpPr/>
          <p:nvPr/>
        </p:nvSpPr>
        <p:spPr>
          <a:xfrm>
            <a:off x="1034145" y="744728"/>
            <a:ext cx="4833255" cy="523220"/>
          </a:xfrm>
          <a:prstGeom prst="rect">
            <a:avLst/>
          </a:prstGeom>
        </p:spPr>
        <p:txBody>
          <a:bodyPr wrap="square">
            <a:spAutoFit/>
          </a:bodyPr>
          <a:lstStyle/>
          <a:p>
            <a:r>
              <a:rPr lang="en-US" sz="2800" b="1" dirty="0">
                <a:solidFill>
                  <a:schemeClr val="bg1"/>
                </a:solidFill>
              </a:rPr>
              <a:t>What is ISO 21001: 2018?</a:t>
            </a:r>
          </a:p>
        </p:txBody>
      </p:sp>
      <p:sp>
        <p:nvSpPr>
          <p:cNvPr id="9" name="Slide Number Placeholder 8"/>
          <p:cNvSpPr>
            <a:spLocks noGrp="1"/>
          </p:cNvSpPr>
          <p:nvPr>
            <p:ph type="sldNum" sz="quarter" idx="12"/>
          </p:nvPr>
        </p:nvSpPr>
        <p:spPr/>
        <p:txBody>
          <a:bodyPr/>
          <a:lstStyle/>
          <a:p>
            <a:fld id="{B6F15528-21DE-4FAA-801E-634DDDAF4B2B}" type="slidenum">
              <a:rPr lang="en-US" smtClean="0"/>
              <a:pPr/>
              <a:t>6</a:t>
            </a:fld>
            <a:endParaRPr lang="en-US" dirty="0"/>
          </a:p>
        </p:txBody>
      </p:sp>
      <p:sp>
        <p:nvSpPr>
          <p:cNvPr id="10" name="Footer Placeholder 9">
            <a:extLst>
              <a:ext uri="{FF2B5EF4-FFF2-40B4-BE49-F238E27FC236}">
                <a16:creationId xmlns:a16="http://schemas.microsoft.com/office/drawing/2014/main" id="{E09ED110-7705-4CAB-A77E-E86854E49929}"/>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866784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NRIMax Educational Workshops | Elite Advisors Media Gro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122" y="3581400"/>
            <a:ext cx="4673035" cy="34766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22085" y="1157337"/>
            <a:ext cx="7050314" cy="2352952"/>
          </a:xfrm>
          <a:prstGeom prst="rect">
            <a:avLst/>
          </a:prstGeom>
          <a:noFill/>
        </p:spPr>
        <p:txBody>
          <a:bodyPr wrap="square" rtlCol="0">
            <a:spAutoFit/>
          </a:bodyPr>
          <a:lstStyle/>
          <a:p>
            <a:pPr>
              <a:lnSpc>
                <a:spcPct val="150000"/>
              </a:lnSpc>
            </a:pPr>
            <a:r>
              <a:rPr lang="en-US" sz="2000" dirty="0"/>
              <a:t>ISO 21001 EOM is based on ISO 9001 - Quality Management System, but it </a:t>
            </a:r>
            <a:r>
              <a:rPr lang="en-US" sz="2000" u="sng" dirty="0"/>
              <a:t>provides a specific framework</a:t>
            </a:r>
            <a:r>
              <a:rPr lang="en-US" sz="2000" dirty="0"/>
              <a:t> for educational organizations that aim to enhance the </a:t>
            </a:r>
            <a:r>
              <a:rPr lang="en-US" sz="2000" u="sng" dirty="0"/>
              <a:t>satisfaction of their learners by improving the educational processes </a:t>
            </a:r>
            <a:r>
              <a:rPr lang="en-US" sz="2000" dirty="0"/>
              <a:t>and ensuring conformity to learners’ requirements. </a:t>
            </a:r>
            <a:endParaRPr lang="en-US" dirty="0"/>
          </a:p>
        </p:txBody>
      </p:sp>
      <p:sp>
        <p:nvSpPr>
          <p:cNvPr id="3" name="TextBox 2"/>
          <p:cNvSpPr txBox="1"/>
          <p:nvPr/>
        </p:nvSpPr>
        <p:spPr>
          <a:xfrm>
            <a:off x="722085" y="3581400"/>
            <a:ext cx="4046719" cy="3139321"/>
          </a:xfrm>
          <a:prstGeom prst="rect">
            <a:avLst/>
          </a:prstGeom>
          <a:noFill/>
        </p:spPr>
        <p:txBody>
          <a:bodyPr wrap="square" rtlCol="0">
            <a:spAutoFit/>
          </a:bodyPr>
          <a:lstStyle/>
          <a:p>
            <a:pPr>
              <a:lnSpc>
                <a:spcPct val="150000"/>
              </a:lnSpc>
            </a:pPr>
            <a:r>
              <a:rPr lang="en-US" sz="2000" b="1" dirty="0">
                <a:solidFill>
                  <a:srgbClr val="7030A0"/>
                </a:solidFill>
              </a:rPr>
              <a:t>The standard can be applicable to all organizations that provide a curriculum for the development of knowledge, skills and attitudes by means of different lecturing methods.</a:t>
            </a:r>
          </a:p>
          <a:p>
            <a:endParaRPr lang="en-US" b="1"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dirty="0"/>
          </a:p>
        </p:txBody>
      </p:sp>
      <p:sp>
        <p:nvSpPr>
          <p:cNvPr id="6" name="Rectangle 5">
            <a:hlinkClick r:id="rId3" action="ppaction://hlinkfile"/>
          </p:cNvPr>
          <p:cNvSpPr/>
          <p:nvPr/>
        </p:nvSpPr>
        <p:spPr>
          <a:xfrm>
            <a:off x="2765886" y="6174381"/>
            <a:ext cx="160020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ISO 21001:2018</a:t>
            </a:r>
          </a:p>
        </p:txBody>
      </p:sp>
      <p:sp>
        <p:nvSpPr>
          <p:cNvPr id="7" name="TextBox 6"/>
          <p:cNvSpPr txBox="1"/>
          <p:nvPr/>
        </p:nvSpPr>
        <p:spPr>
          <a:xfrm>
            <a:off x="1143000" y="672781"/>
            <a:ext cx="4267200" cy="461665"/>
          </a:xfrm>
          <a:prstGeom prst="rect">
            <a:avLst/>
          </a:prstGeom>
          <a:solidFill>
            <a:srgbClr val="00B0F0"/>
          </a:solidFill>
        </p:spPr>
        <p:txBody>
          <a:bodyPr wrap="square" rtlCol="0">
            <a:spAutoFit/>
          </a:bodyPr>
          <a:lstStyle/>
          <a:p>
            <a:r>
              <a:rPr lang="en-US" sz="2400" b="1" dirty="0">
                <a:solidFill>
                  <a:schemeClr val="bg1"/>
                </a:solidFill>
              </a:rPr>
              <a:t>WHAT IS ISO 21001:2018 </a:t>
            </a:r>
            <a:r>
              <a:rPr lang="en-US" b="1" dirty="0">
                <a:solidFill>
                  <a:schemeClr val="bg1"/>
                </a:solidFill>
              </a:rPr>
              <a:t>CONT..</a:t>
            </a:r>
          </a:p>
        </p:txBody>
      </p:sp>
      <p:sp>
        <p:nvSpPr>
          <p:cNvPr id="11" name="Footer Placeholder 10">
            <a:extLst>
              <a:ext uri="{FF2B5EF4-FFF2-40B4-BE49-F238E27FC236}">
                <a16:creationId xmlns:a16="http://schemas.microsoft.com/office/drawing/2014/main" id="{292E7C01-77E7-45BD-A8EB-99C9425120C2}"/>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63303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Modern flat vector illustration concepts for e-learning, online education |  Premium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950" y="3657600"/>
            <a:ext cx="3448050" cy="344805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05996" y="609600"/>
            <a:ext cx="6096000" cy="762000"/>
            <a:chOff x="916483" y="1422995"/>
            <a:chExt cx="2030015" cy="1218009"/>
          </a:xfrm>
        </p:grpSpPr>
        <p:sp>
          <p:nvSpPr>
            <p:cNvPr id="4" name="Rectangle 3"/>
            <p:cNvSpPr/>
            <p:nvPr/>
          </p:nvSpPr>
          <p:spPr>
            <a:xfrm>
              <a:off x="916483" y="1422995"/>
              <a:ext cx="2030015" cy="1218009"/>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5" name="Rectangle 4"/>
            <p:cNvSpPr/>
            <p:nvPr/>
          </p:nvSpPr>
          <p:spPr>
            <a:xfrm>
              <a:off x="916483" y="1422995"/>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endParaRPr lang="en-US" sz="5500" kern="1200" dirty="0"/>
            </a:p>
          </p:txBody>
        </p:sp>
      </p:grpSp>
      <p:sp>
        <p:nvSpPr>
          <p:cNvPr id="6" name="TextBox 5"/>
          <p:cNvSpPr txBox="1"/>
          <p:nvPr/>
        </p:nvSpPr>
        <p:spPr>
          <a:xfrm>
            <a:off x="990600" y="728990"/>
            <a:ext cx="5715000" cy="523220"/>
          </a:xfrm>
          <a:prstGeom prst="rect">
            <a:avLst/>
          </a:prstGeom>
          <a:noFill/>
        </p:spPr>
        <p:txBody>
          <a:bodyPr wrap="square" rtlCol="0">
            <a:spAutoFit/>
          </a:bodyPr>
          <a:lstStyle/>
          <a:p>
            <a:pPr algn="ctr"/>
            <a:r>
              <a:rPr lang="en-US" sz="2800" b="1" dirty="0">
                <a:solidFill>
                  <a:schemeClr val="bg1"/>
                </a:solidFill>
              </a:rPr>
              <a:t>Why EOMS ?</a:t>
            </a:r>
          </a:p>
        </p:txBody>
      </p:sp>
      <p:sp>
        <p:nvSpPr>
          <p:cNvPr id="8" name="TextBox 7"/>
          <p:cNvSpPr txBox="1"/>
          <p:nvPr/>
        </p:nvSpPr>
        <p:spPr>
          <a:xfrm>
            <a:off x="805995" y="1790841"/>
            <a:ext cx="6966405" cy="1477328"/>
          </a:xfrm>
          <a:prstGeom prst="rect">
            <a:avLst/>
          </a:prstGeom>
          <a:noFill/>
        </p:spPr>
        <p:txBody>
          <a:bodyPr wrap="square" rtlCol="0">
            <a:spAutoFit/>
          </a:bodyPr>
          <a:lstStyle/>
          <a:p>
            <a:pPr>
              <a:lnSpc>
                <a:spcPct val="150000"/>
              </a:lnSpc>
            </a:pPr>
            <a:r>
              <a:rPr lang="en-US" sz="2000" dirty="0"/>
              <a:t>Education is a fundamental need for everyone in the society.  Hence, it is essential to maintain good quality of education delivered by the educational  organizations. </a:t>
            </a:r>
          </a:p>
        </p:txBody>
      </p:sp>
      <p:sp>
        <p:nvSpPr>
          <p:cNvPr id="12" name="TextBox 11"/>
          <p:cNvSpPr txBox="1"/>
          <p:nvPr/>
        </p:nvSpPr>
        <p:spPr>
          <a:xfrm>
            <a:off x="818890" y="3505200"/>
            <a:ext cx="7639309" cy="967957"/>
          </a:xfrm>
          <a:prstGeom prst="rect">
            <a:avLst/>
          </a:prstGeom>
          <a:noFill/>
        </p:spPr>
        <p:txBody>
          <a:bodyPr wrap="square" rtlCol="0">
            <a:spAutoFit/>
          </a:bodyPr>
          <a:lstStyle/>
          <a:p>
            <a:pPr>
              <a:lnSpc>
                <a:spcPct val="150000"/>
              </a:lnSpc>
            </a:pPr>
            <a:r>
              <a:rPr lang="en-US" sz="2000" b="1" dirty="0">
                <a:solidFill>
                  <a:srgbClr val="7030A0"/>
                </a:solidFill>
              </a:rPr>
              <a:t>The ISO 21001 certification will enable you to provide educational services in a more effective and efficient manner.</a:t>
            </a:r>
          </a:p>
        </p:txBody>
      </p:sp>
      <p:sp>
        <p:nvSpPr>
          <p:cNvPr id="13" name="TextBox 12"/>
          <p:cNvSpPr txBox="1"/>
          <p:nvPr/>
        </p:nvSpPr>
        <p:spPr>
          <a:xfrm>
            <a:off x="868712" y="4724400"/>
            <a:ext cx="5455887" cy="1938992"/>
          </a:xfrm>
          <a:prstGeom prst="rect">
            <a:avLst/>
          </a:prstGeom>
          <a:noFill/>
        </p:spPr>
        <p:txBody>
          <a:bodyPr wrap="square" rtlCol="0">
            <a:spAutoFit/>
          </a:bodyPr>
          <a:lstStyle/>
          <a:p>
            <a:pPr>
              <a:lnSpc>
                <a:spcPct val="150000"/>
              </a:lnSpc>
            </a:pPr>
            <a:r>
              <a:rPr lang="en-US" sz="2000" dirty="0"/>
              <a:t>By becoming ISO 21001 certified, you can demonstrate to the interested parties that you are committed towards </a:t>
            </a:r>
            <a:r>
              <a:rPr lang="en-US" sz="2000" b="1" dirty="0">
                <a:solidFill>
                  <a:srgbClr val="FF0000"/>
                </a:solidFill>
              </a:rPr>
              <a:t>improving your educational system to an international standard.</a:t>
            </a:r>
          </a:p>
        </p:txBody>
      </p:sp>
      <p:sp>
        <p:nvSpPr>
          <p:cNvPr id="9" name="Slide Number Placeholder 8"/>
          <p:cNvSpPr>
            <a:spLocks noGrp="1"/>
          </p:cNvSpPr>
          <p:nvPr>
            <p:ph type="sldNum" sz="quarter" idx="12"/>
          </p:nvPr>
        </p:nvSpPr>
        <p:spPr/>
        <p:txBody>
          <a:bodyPr/>
          <a:lstStyle/>
          <a:p>
            <a:fld id="{B6F15528-21DE-4FAA-801E-634DDDAF4B2B}" type="slidenum">
              <a:rPr lang="en-US" smtClean="0"/>
              <a:pPr/>
              <a:t>8</a:t>
            </a:fld>
            <a:endParaRPr lang="en-US" dirty="0"/>
          </a:p>
        </p:txBody>
      </p:sp>
      <p:sp>
        <p:nvSpPr>
          <p:cNvPr id="10" name="Footer Placeholder 9">
            <a:extLst>
              <a:ext uri="{FF2B5EF4-FFF2-40B4-BE49-F238E27FC236}">
                <a16:creationId xmlns:a16="http://schemas.microsoft.com/office/drawing/2014/main" id="{C9CA55CC-EBE2-4A3D-A607-BFADFB3617D6}"/>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3432616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981200"/>
            <a:ext cx="7848600" cy="4192220"/>
          </a:xfrm>
          <a:prstGeom prst="rect">
            <a:avLst/>
          </a:prstGeom>
          <a:noFill/>
        </p:spPr>
        <p:txBody>
          <a:bodyPr wrap="square" numCol="2" rtlCol="0">
            <a:spAutoFit/>
          </a:bodyPr>
          <a:lstStyle/>
          <a:p>
            <a:pPr marL="514350" indent="-514350">
              <a:buFont typeface="+mj-lt"/>
              <a:buAutoNum type="romanUcPeriod"/>
            </a:pPr>
            <a:r>
              <a:rPr lang="en-US" sz="2000" b="1" dirty="0">
                <a:solidFill>
                  <a:srgbClr val="002060"/>
                </a:solidFill>
              </a:rPr>
              <a:t>Focus on learners and other beneficiaries;*</a:t>
            </a:r>
          </a:p>
          <a:p>
            <a:pPr marL="514350" indent="-514350">
              <a:buFont typeface="+mj-lt"/>
              <a:buAutoNum type="romanUcPeriod"/>
            </a:pPr>
            <a:endParaRPr lang="en-US" sz="2000" b="1" dirty="0">
              <a:solidFill>
                <a:srgbClr val="002060"/>
              </a:solidFill>
            </a:endParaRPr>
          </a:p>
          <a:p>
            <a:pPr marL="514350" indent="-514350">
              <a:buFont typeface="+mj-lt"/>
              <a:buAutoNum type="romanUcPeriod"/>
            </a:pPr>
            <a:r>
              <a:rPr lang="en-US" sz="2000" b="1" dirty="0">
                <a:solidFill>
                  <a:srgbClr val="002060"/>
                </a:solidFill>
              </a:rPr>
              <a:t> Visionary leadership;*</a:t>
            </a:r>
          </a:p>
          <a:p>
            <a:pPr marL="514350" indent="-514350">
              <a:buFont typeface="+mj-lt"/>
              <a:buAutoNum type="romanUcPeriod"/>
            </a:pPr>
            <a:endParaRPr lang="en-US" sz="2000" b="1" dirty="0">
              <a:solidFill>
                <a:srgbClr val="002060"/>
              </a:solidFill>
            </a:endParaRPr>
          </a:p>
          <a:p>
            <a:pPr marL="514350" indent="-514350">
              <a:buFont typeface="+mj-lt"/>
              <a:buAutoNum type="romanUcPeriod"/>
            </a:pPr>
            <a:r>
              <a:rPr lang="en-US" sz="2000" b="1" dirty="0">
                <a:solidFill>
                  <a:srgbClr val="002060"/>
                </a:solidFill>
              </a:rPr>
              <a:t> Engagement of people;*</a:t>
            </a:r>
          </a:p>
          <a:p>
            <a:pPr marL="514350" indent="-514350">
              <a:buFont typeface="+mj-lt"/>
              <a:buAutoNum type="romanUcPeriod"/>
            </a:pPr>
            <a:endParaRPr lang="en-US" sz="2000" b="1" dirty="0">
              <a:solidFill>
                <a:srgbClr val="002060"/>
              </a:solidFill>
            </a:endParaRPr>
          </a:p>
          <a:p>
            <a:pPr marL="514350" indent="-514350">
              <a:buFont typeface="+mj-lt"/>
              <a:buAutoNum type="romanUcPeriod"/>
            </a:pPr>
            <a:r>
              <a:rPr lang="en-US" sz="2000" b="1" dirty="0">
                <a:solidFill>
                  <a:srgbClr val="002060"/>
                </a:solidFill>
              </a:rPr>
              <a:t> Process approach;*</a:t>
            </a:r>
          </a:p>
          <a:p>
            <a:pPr marL="514350" indent="-514350">
              <a:buFont typeface="+mj-lt"/>
              <a:buAutoNum type="romanUcPeriod"/>
            </a:pPr>
            <a:endParaRPr lang="en-US" sz="2000" b="1" dirty="0">
              <a:solidFill>
                <a:srgbClr val="002060"/>
              </a:solidFill>
            </a:endParaRPr>
          </a:p>
          <a:p>
            <a:pPr marL="514350" indent="-514350">
              <a:buFont typeface="+mj-lt"/>
              <a:buAutoNum type="romanUcPeriod"/>
            </a:pPr>
            <a:r>
              <a:rPr lang="en-US" sz="2000" b="1" dirty="0">
                <a:solidFill>
                  <a:srgbClr val="002060"/>
                </a:solidFill>
              </a:rPr>
              <a:t>Improvement;*</a:t>
            </a:r>
          </a:p>
          <a:p>
            <a:pPr marL="514350" indent="-514350">
              <a:buFont typeface="+mj-lt"/>
              <a:buAutoNum type="romanUcPeriod"/>
            </a:pPr>
            <a:endParaRPr lang="en-US" sz="2000" b="1" dirty="0">
              <a:solidFill>
                <a:srgbClr val="002060"/>
              </a:solidFill>
            </a:endParaRPr>
          </a:p>
          <a:p>
            <a:pPr marL="514350" indent="-514350">
              <a:buFont typeface="+mj-lt"/>
              <a:buAutoNum type="romanUcPeriod"/>
            </a:pPr>
            <a:r>
              <a:rPr lang="en-US" sz="2000" b="1" dirty="0">
                <a:solidFill>
                  <a:srgbClr val="002060"/>
                </a:solidFill>
              </a:rPr>
              <a:t>Evidence-based decisions;*</a:t>
            </a:r>
          </a:p>
          <a:p>
            <a:pPr marL="514350" indent="-514350">
              <a:buFont typeface="+mj-lt"/>
              <a:buAutoNum type="romanUcPeriod"/>
            </a:pPr>
            <a:endParaRPr lang="en-US" sz="2000" b="1" dirty="0">
              <a:solidFill>
                <a:srgbClr val="002060"/>
              </a:solidFill>
            </a:endParaRPr>
          </a:p>
          <a:p>
            <a:pPr marL="514350" indent="-514350">
              <a:buFont typeface="+mj-lt"/>
              <a:buAutoNum type="romanUcPeriod"/>
            </a:pPr>
            <a:r>
              <a:rPr lang="en-US" sz="2000" b="1" dirty="0">
                <a:solidFill>
                  <a:srgbClr val="002060"/>
                </a:solidFill>
              </a:rPr>
              <a:t> Relationship management;*</a:t>
            </a:r>
          </a:p>
          <a:p>
            <a:pPr marL="514350" indent="-514350">
              <a:buFont typeface="+mj-lt"/>
              <a:buAutoNum type="romanUcPeriod"/>
            </a:pPr>
            <a:endParaRPr lang="en-US" sz="2000" b="1" dirty="0">
              <a:solidFill>
                <a:srgbClr val="002060"/>
              </a:solidFill>
            </a:endParaRPr>
          </a:p>
          <a:p>
            <a:pPr marL="514350" indent="-514350">
              <a:buFont typeface="+mj-lt"/>
              <a:buAutoNum type="romanUcPeriod"/>
            </a:pPr>
            <a:r>
              <a:rPr lang="en-US" sz="2000" b="1" dirty="0">
                <a:solidFill>
                  <a:srgbClr val="002060"/>
                </a:solidFill>
              </a:rPr>
              <a:t>Social responsibility;</a:t>
            </a:r>
          </a:p>
          <a:p>
            <a:pPr marL="514350" indent="-514350">
              <a:buFont typeface="+mj-lt"/>
              <a:buAutoNum type="romanUcPeriod"/>
            </a:pPr>
            <a:endParaRPr lang="en-US" sz="2000" b="1" dirty="0">
              <a:solidFill>
                <a:srgbClr val="002060"/>
              </a:solidFill>
            </a:endParaRPr>
          </a:p>
          <a:p>
            <a:pPr marL="514350" indent="-514350">
              <a:buFont typeface="+mj-lt"/>
              <a:buAutoNum type="romanUcPeriod"/>
            </a:pPr>
            <a:r>
              <a:rPr lang="en-US" sz="2000" b="1" dirty="0">
                <a:solidFill>
                  <a:srgbClr val="002060"/>
                </a:solidFill>
              </a:rPr>
              <a:t> Accessibility and equity;</a:t>
            </a:r>
          </a:p>
          <a:p>
            <a:pPr marL="514350" indent="-514350">
              <a:buFont typeface="+mj-lt"/>
              <a:buAutoNum type="romanUcPeriod"/>
            </a:pPr>
            <a:endParaRPr lang="en-US" sz="2000" b="1" dirty="0">
              <a:solidFill>
                <a:srgbClr val="002060"/>
              </a:solidFill>
            </a:endParaRPr>
          </a:p>
          <a:p>
            <a:pPr marL="514350" indent="-514350">
              <a:buFont typeface="+mj-lt"/>
              <a:buAutoNum type="romanUcPeriod"/>
            </a:pPr>
            <a:r>
              <a:rPr lang="en-US" sz="2000" b="1" dirty="0">
                <a:solidFill>
                  <a:srgbClr val="002060"/>
                </a:solidFill>
              </a:rPr>
              <a:t> Ethical conduct in education;</a:t>
            </a:r>
          </a:p>
          <a:p>
            <a:pPr marL="514350" indent="-514350">
              <a:buFont typeface="+mj-lt"/>
              <a:buAutoNum type="romanUcPeriod"/>
            </a:pPr>
            <a:endParaRPr lang="en-US" sz="2000" b="1" dirty="0">
              <a:solidFill>
                <a:srgbClr val="002060"/>
              </a:solidFill>
            </a:endParaRPr>
          </a:p>
          <a:p>
            <a:pPr marL="514350" indent="-514350">
              <a:buFont typeface="+mj-lt"/>
              <a:buAutoNum type="romanUcPeriod"/>
            </a:pPr>
            <a:r>
              <a:rPr lang="en-US" sz="2000" b="1" dirty="0">
                <a:solidFill>
                  <a:srgbClr val="002060"/>
                </a:solidFill>
              </a:rPr>
              <a:t> Data security and protection.</a:t>
            </a:r>
          </a:p>
        </p:txBody>
      </p:sp>
      <p:sp>
        <p:nvSpPr>
          <p:cNvPr id="9" name="Rectangle 8"/>
          <p:cNvSpPr/>
          <p:nvPr/>
        </p:nvSpPr>
        <p:spPr>
          <a:xfrm>
            <a:off x="762000" y="545059"/>
            <a:ext cx="4114800" cy="521741"/>
          </a:xfrm>
          <a:prstGeom prst="rect">
            <a:avLst/>
          </a:prstGeom>
          <a:gradFill>
            <a:gsLst>
              <a:gs pos="0">
                <a:srgbClr val="05299D"/>
              </a:gs>
              <a:gs pos="37000">
                <a:srgbClr val="0447AF"/>
              </a:gs>
              <a:gs pos="80000">
                <a:srgbClr val="00B0F0"/>
              </a:gs>
            </a:gsLst>
            <a:lin ang="16200000" scaled="1"/>
          </a:gradFill>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a:t>11. EOMS Principles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
        <p:nvSpPr>
          <p:cNvPr id="5" name="Footer Placeholder 4">
            <a:extLst>
              <a:ext uri="{FF2B5EF4-FFF2-40B4-BE49-F238E27FC236}">
                <a16:creationId xmlns:a16="http://schemas.microsoft.com/office/drawing/2014/main" id="{3C35FA9D-ED52-4D93-93CD-D43B1826298D}"/>
              </a:ext>
            </a:extLst>
          </p:cNvPr>
          <p:cNvSpPr>
            <a:spLocks noGrp="1"/>
          </p:cNvSpPr>
          <p:nvPr>
            <p:ph type="ftr" sz="quarter" idx="11"/>
          </p:nvPr>
        </p:nvSpPr>
        <p:spPr/>
        <p:txBody>
          <a:bodyPr/>
          <a:lstStyle/>
          <a:p>
            <a:r>
              <a:rPr lang="en-US"/>
              <a:t>Copyright, WINyana Transformation PLC, April,2020</a:t>
            </a:r>
            <a:endParaRPr lang="en-US" dirty="0"/>
          </a:p>
        </p:txBody>
      </p:sp>
    </p:spTree>
    <p:extLst>
      <p:ext uri="{BB962C8B-B14F-4D97-AF65-F5344CB8AC3E}">
        <p14:creationId xmlns:p14="http://schemas.microsoft.com/office/powerpoint/2010/main" val="2826913240"/>
      </p:ext>
    </p:extLst>
  </p:cSld>
  <p:clrMapOvr>
    <a:masterClrMapping/>
  </p:clrMapOvr>
</p:sld>
</file>

<file path=ppt/theme/theme1.xml><?xml version="1.0" encoding="utf-8"?>
<a:theme xmlns:a="http://schemas.openxmlformats.org/drawingml/2006/main" name="Winyana ppt templat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Calibri">
      <a:majorFont>
        <a:latin typeface="Cambria"/>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Winyana ppt template</Template>
  <TotalTime>2095</TotalTime>
  <Words>1834</Words>
  <Application>Microsoft Office PowerPoint</Application>
  <PresentationFormat>On-screen Show (4:3)</PresentationFormat>
  <Paragraphs>255</Paragraphs>
  <Slides>33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Cambria</vt:lpstr>
      <vt:lpstr>Castellar</vt:lpstr>
      <vt:lpstr>Wingdings</vt:lpstr>
      <vt:lpstr>Winyana ppt template</vt:lpstr>
      <vt:lpstr>Management Systems for Educational Organizations based on ISO 21001:2018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Pravinda Pandigamage</cp:lastModifiedBy>
  <cp:revision>195</cp:revision>
  <dcterms:created xsi:type="dcterms:W3CDTF">2006-08-16T00:00:00Z</dcterms:created>
  <dcterms:modified xsi:type="dcterms:W3CDTF">2020-11-12T16:36:04Z</dcterms:modified>
</cp:coreProperties>
</file>